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4" r:id="rId3"/>
    <p:sldId id="263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393C8-61FC-4ED6-83A5-E58A6879E264}" type="datetimeFigureOut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918E4-8D55-4AAC-BF62-C3FF060FE2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852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8DA71-6A8A-4B34-9CA1-FB473547B591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262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2D6E-40EB-4715-A6DB-B7C9BC7EAF21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677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F2AD-A16D-449B-BD7F-80917B68EDEF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79E4-56EB-4F3D-A6B5-0A2EA5E4131A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554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75FD-A89F-4AA9-AC79-9F6C7CB6353E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2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99A7-9EE5-4B6D-9BAF-1E2A67779CFF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CF716-0244-4495-8803-53133121B768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61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6F9AC-3003-43B0-8E55-EB47324962D2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369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3B38-399D-478D-88AE-E8D5085C45AE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87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0FA1F-C62D-426D-9789-EFEBB9AE5C6C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502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03808-B352-47E9-8E26-E08D4FE92C2F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565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59676-5C4B-4154-B76A-A874AC717CA0}" type="datetime1">
              <a:rPr lang="ko-KR" altLang="en-US" smtClean="0"/>
              <a:t>2022-11-14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59779-E891-42D7-A261-B16DA8898C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77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9138"/>
          </a:xfrm>
        </p:spPr>
        <p:txBody>
          <a:bodyPr/>
          <a:lstStyle/>
          <a:p>
            <a:r>
              <a:rPr lang="ko-KR" altLang="en-US" dirty="0" smtClean="0"/>
              <a:t>발표 </a:t>
            </a:r>
            <a:r>
              <a:rPr lang="ko-KR" altLang="en-US" dirty="0" err="1" smtClean="0"/>
              <a:t>주제관련</a:t>
            </a:r>
            <a:r>
              <a:rPr lang="ko-KR" altLang="en-US" dirty="0" smtClean="0"/>
              <a:t> 연구 및 활동들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28996"/>
              </p:ext>
            </p:extLst>
          </p:nvPr>
        </p:nvGraphicFramePr>
        <p:xfrm>
          <a:off x="1014761" y="1690688"/>
          <a:ext cx="4850781" cy="1590612"/>
        </p:xfrm>
        <a:graphic>
          <a:graphicData uri="http://schemas.openxmlformats.org/drawingml/2006/table">
            <a:tbl>
              <a:tblPr/>
              <a:tblGrid>
                <a:gridCol w="4850781">
                  <a:extLst>
                    <a:ext uri="{9D8B030D-6E8A-4147-A177-3AD203B41FA5}">
                      <a16:colId xmlns:a16="http://schemas.microsoft.com/office/drawing/2014/main" val="670003860"/>
                    </a:ext>
                  </a:extLst>
                </a:gridCol>
              </a:tblGrid>
              <a:tr h="739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989112"/>
                  </a:ext>
                </a:extLst>
              </a:tr>
              <a:tr h="14230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사회복지분야 </a:t>
                      </a:r>
                      <a:r>
                        <a:rPr lang="en-US" altLang="ko-KR" sz="2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ODA </a:t>
                      </a:r>
                      <a:r>
                        <a:rPr lang="ko-KR" altLang="en-US" sz="2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전략사업 발굴 연구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187771"/>
                  </a:ext>
                </a:extLst>
              </a:tr>
              <a:tr h="688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00913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88542" y="306292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  </a:t>
            </a:r>
            <a:endParaRPr kumimoji="0" lang="ko-KR" altLang="ko-K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  </a:t>
            </a:r>
            <a:endParaRPr kumimoji="0" lang="ko-KR" altLang="ko-K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  </a:t>
            </a:r>
            <a:endParaRPr kumimoji="0" lang="ko-KR" altLang="ko-K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CI Poppy"/>
                <a:ea typeface="휴먼명조"/>
              </a:rPr>
              <a:t>2021. 4.</a:t>
            </a:r>
            <a:endParaRPr kumimoji="0" lang="en-US" altLang="ko-K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735980" y="3881581"/>
            <a:ext cx="10783230" cy="28077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복지부의 고민</a:t>
            </a:r>
            <a:r>
              <a:rPr lang="en-US" altLang="ko-KR" dirty="0" smtClean="0"/>
              <a:t>: </a:t>
            </a:r>
            <a:r>
              <a:rPr lang="ko-KR" altLang="en-US" dirty="0" smtClean="0"/>
              <a:t>사회복지분야 국제개발협력의 활성화 그리고 복지분야 국제개발 추진체계 마련 </a:t>
            </a:r>
            <a:endParaRPr lang="en-US" altLang="ko-KR" dirty="0" smtClean="0"/>
          </a:p>
          <a:p>
            <a:r>
              <a:rPr lang="en-US" altLang="ko-KR" dirty="0" smtClean="0"/>
              <a:t>Welfare Korea Academy(WKA) </a:t>
            </a:r>
            <a:r>
              <a:rPr lang="ko-KR" altLang="en-US" dirty="0" smtClean="0"/>
              <a:t>사업 계획</a:t>
            </a:r>
            <a:r>
              <a:rPr lang="en-US" altLang="ko-KR" dirty="0" smtClean="0"/>
              <a:t>(2017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</a:t>
            </a:r>
            <a:r>
              <a:rPr lang="ko-KR" altLang="en-US" dirty="0" smtClean="0"/>
              <a:t> 및 </a:t>
            </a:r>
            <a:r>
              <a:rPr lang="ko-KR" altLang="en-US" dirty="0" err="1" smtClean="0"/>
              <a:t>교육강사</a:t>
            </a:r>
            <a:r>
              <a:rPr lang="ko-KR" altLang="en-US" dirty="0" smtClean="0"/>
              <a:t> 참여</a:t>
            </a:r>
            <a:endParaRPr lang="en-US" altLang="ko-KR" dirty="0" smtClean="0"/>
          </a:p>
          <a:p>
            <a:r>
              <a:rPr lang="ko-KR" altLang="en-US" dirty="0" smtClean="0"/>
              <a:t>보건복지인력개발원</a:t>
            </a:r>
            <a:r>
              <a:rPr lang="en-US" altLang="ko-KR" dirty="0" smtClean="0"/>
              <a:t>(2021: </a:t>
            </a:r>
            <a:r>
              <a:rPr lang="ko-KR" altLang="en-US" dirty="0" smtClean="0"/>
              <a:t>우즈베키스탄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키르키스탄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캄보디아 강의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사회보장정보원 캄보디아 사업 강의</a:t>
            </a:r>
            <a:r>
              <a:rPr lang="en-US" altLang="ko-KR" dirty="0" smtClean="0"/>
              <a:t>(2022)</a:t>
            </a:r>
          </a:p>
          <a:p>
            <a:r>
              <a:rPr lang="ko-KR" altLang="en-US" dirty="0" smtClean="0"/>
              <a:t>경기인재개발원 국제개발협력 사업</a:t>
            </a:r>
            <a:r>
              <a:rPr lang="en-US" altLang="ko-KR" dirty="0" smtClean="0"/>
              <a:t>(2022)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620245"/>
              </p:ext>
            </p:extLst>
          </p:nvPr>
        </p:nvGraphicFramePr>
        <p:xfrm>
          <a:off x="6391975" y="1691164"/>
          <a:ext cx="5005959" cy="1590612"/>
        </p:xfrm>
        <a:graphic>
          <a:graphicData uri="http://schemas.openxmlformats.org/drawingml/2006/table">
            <a:tbl>
              <a:tblPr/>
              <a:tblGrid>
                <a:gridCol w="5005959">
                  <a:extLst>
                    <a:ext uri="{9D8B030D-6E8A-4147-A177-3AD203B41FA5}">
                      <a16:colId xmlns:a16="http://schemas.microsoft.com/office/drawing/2014/main" val="1735972064"/>
                    </a:ext>
                  </a:extLst>
                </a:gridCol>
              </a:tblGrid>
              <a:tr h="739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506267"/>
                  </a:ext>
                </a:extLst>
              </a:tr>
              <a:tr h="14230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사회복지분야 국제 교육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프로그램 운영방안 연구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317005"/>
                  </a:ext>
                </a:extLst>
              </a:tr>
              <a:tr h="688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24332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142209" y="342438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  </a:t>
            </a:r>
            <a:endParaRPr kumimoji="0" lang="ko-KR" altLang="ko-K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CI Poppy"/>
                <a:ea typeface="휴먼명조"/>
              </a:rPr>
              <a:t>2017. 4.</a:t>
            </a:r>
            <a:endParaRPr kumimoji="0" lang="en-US" altLang="ko-K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  <a:t>  </a:t>
            </a:r>
            <a:endParaRPr kumimoji="0" lang="en-US" altLang="ko-K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47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913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사회복지분야 </a:t>
            </a:r>
            <a:r>
              <a:rPr lang="en-US" altLang="ko-KR" dirty="0" smtClean="0"/>
              <a:t>ODA </a:t>
            </a:r>
            <a:r>
              <a:rPr lang="ko-KR" altLang="en-US" dirty="0" smtClean="0"/>
              <a:t>전략사업 </a:t>
            </a:r>
            <a:r>
              <a:rPr lang="ko-KR" altLang="en-US" dirty="0" err="1" smtClean="0"/>
              <a:t>발굴연구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</a:t>
            </a:r>
            <a:r>
              <a:rPr lang="ko-KR" altLang="en-US" dirty="0" err="1" smtClean="0"/>
              <a:t>함의점</a:t>
            </a:r>
            <a:r>
              <a:rPr lang="ko-KR" altLang="en-US" dirty="0" smtClean="0"/>
              <a:t> 요약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436" y="1873405"/>
            <a:ext cx="11301204" cy="4560036"/>
          </a:xfrm>
        </p:spPr>
        <p:txBody>
          <a:bodyPr/>
          <a:lstStyle/>
          <a:p>
            <a:r>
              <a:rPr lang="ko-KR" altLang="en-US" dirty="0" smtClean="0"/>
              <a:t>보건복지부의 관심 및 역할 강화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사회복지분야 </a:t>
            </a:r>
            <a:r>
              <a:rPr lang="en-US" altLang="ko-KR" sz="2400" dirty="0" smtClean="0"/>
              <a:t>ODA </a:t>
            </a:r>
            <a:r>
              <a:rPr lang="ko-KR" altLang="en-US" sz="2400" dirty="0" smtClean="0"/>
              <a:t>사업의 현황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추진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그리고 계획에 관한 </a:t>
            </a:r>
            <a:r>
              <a:rPr lang="ko-KR" altLang="en-US" sz="2400" dirty="0" smtClean="0"/>
              <a:t>정보 파악 </a:t>
            </a:r>
            <a:r>
              <a:rPr lang="ko-KR" altLang="en-US" sz="2400" dirty="0" smtClean="0"/>
              <a:t>및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</a:t>
            </a:r>
            <a:r>
              <a:rPr lang="ko-KR" altLang="en-US" sz="2400" dirty="0" smtClean="0"/>
              <a:t>지원 </a:t>
            </a:r>
            <a:r>
              <a:rPr lang="ko-KR" altLang="en-US" sz="2400" dirty="0" smtClean="0"/>
              <a:t>확산 </a:t>
            </a:r>
            <a:endParaRPr lang="en-US" altLang="ko-KR" sz="2400" dirty="0" smtClean="0"/>
          </a:p>
          <a:p>
            <a:r>
              <a:rPr lang="ko-KR" altLang="en-US" dirty="0" smtClean="0"/>
              <a:t>보건복지부 산하 사회복지 국제개발협력 총괄 수행기관 선정과 지원</a:t>
            </a:r>
            <a:endParaRPr lang="en-US" altLang="ko-KR" dirty="0" smtClean="0"/>
          </a:p>
          <a:p>
            <a:r>
              <a:rPr lang="ko-KR" altLang="en-US" dirty="0" smtClean="0"/>
              <a:t>국제 </a:t>
            </a:r>
            <a:r>
              <a:rPr lang="en-US" altLang="ko-KR" dirty="0" smtClean="0"/>
              <a:t>NGO</a:t>
            </a:r>
            <a:r>
              <a:rPr lang="ko-KR" altLang="en-US" dirty="0" smtClean="0"/>
              <a:t>와의 네트워킹 강화 필요</a:t>
            </a:r>
            <a:endParaRPr lang="en-US" altLang="ko-KR" dirty="0" smtClean="0"/>
          </a:p>
          <a:p>
            <a:r>
              <a:rPr lang="en-US" altLang="ko-KR" dirty="0" smtClean="0"/>
              <a:t>ODA </a:t>
            </a:r>
            <a:r>
              <a:rPr lang="ko-KR" altLang="en-US" dirty="0" smtClean="0"/>
              <a:t>및 국제개발협력 예산 확충 및 집행 </a:t>
            </a:r>
            <a:endParaRPr lang="en-US" altLang="ko-KR" dirty="0" smtClean="0"/>
          </a:p>
          <a:p>
            <a:r>
              <a:rPr lang="ko-KR" altLang="en-US" dirty="0" smtClean="0"/>
              <a:t>사회복지분야 </a:t>
            </a:r>
            <a:r>
              <a:rPr lang="en-US" altLang="ko-KR" dirty="0" smtClean="0"/>
              <a:t>ODA </a:t>
            </a:r>
            <a:r>
              <a:rPr lang="ko-KR" altLang="en-US" dirty="0" smtClean="0"/>
              <a:t>관련 전문가 풀 구축 및 운영</a:t>
            </a:r>
            <a:r>
              <a:rPr lang="en-US" altLang="ko-KR" dirty="0" smtClean="0"/>
              <a:t>(</a:t>
            </a:r>
            <a:r>
              <a:rPr lang="ko-KR" altLang="en-US" dirty="0" smtClean="0"/>
              <a:t>국제</a:t>
            </a:r>
            <a:r>
              <a:rPr lang="en-US" altLang="ko-KR" dirty="0" smtClean="0"/>
              <a:t>ODA </a:t>
            </a:r>
            <a:r>
              <a:rPr lang="ko-KR" altLang="en-US" dirty="0" smtClean="0"/>
              <a:t>포함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ODA </a:t>
            </a:r>
            <a:r>
              <a:rPr lang="ko-KR" altLang="en-US" dirty="0" smtClean="0"/>
              <a:t>및 국제개발협력 실시에 따른 평가 연구의 활성화 필요  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602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제</a:t>
            </a:r>
            <a:r>
              <a:rPr lang="en-US" altLang="ko-KR" sz="4000" dirty="0" smtClean="0"/>
              <a:t>3</a:t>
            </a:r>
            <a:r>
              <a:rPr lang="ko-KR" altLang="en-US" sz="4000" dirty="0" smtClean="0"/>
              <a:t>차 국제개발협력 종합기본계획</a:t>
            </a:r>
            <a:r>
              <a:rPr lang="en-US" altLang="ko-KR" sz="4000" dirty="0" smtClean="0"/>
              <a:t>(21’-25’)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92872" y="1690688"/>
            <a:ext cx="11286015" cy="4705815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보건복지부 차원에서 이러한 국제개발협력 기본계획에 관한 고민이 필요함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보건복지부 자체 국제개발협력 기본계획 제시 필요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특히 의사결정자와의 국제개발협력 추진 방향과 조율이 필요함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당연히 </a:t>
            </a:r>
            <a:r>
              <a:rPr lang="en-US" altLang="ko-KR" dirty="0" smtClean="0"/>
              <a:t>KOICA </a:t>
            </a:r>
            <a:r>
              <a:rPr lang="ko-KR" altLang="en-US" dirty="0" smtClean="0"/>
              <a:t>추진 전략과도 조율과 협력이 필요함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보건과 복지의 화학적 융합을 도모하는 사업들 확대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84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Action Plan</a:t>
            </a:r>
            <a:r>
              <a:rPr lang="ko-KR" altLang="en-US" dirty="0" smtClean="0"/>
              <a:t>의 실효성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4361" y="1460810"/>
            <a:ext cx="11067078" cy="4895540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한국보건복지인재원의 </a:t>
            </a:r>
            <a:r>
              <a:rPr lang="en-US" altLang="ko-KR" dirty="0" smtClean="0"/>
              <a:t>Welfare Korea Academy</a:t>
            </a:r>
            <a:r>
              <a:rPr lang="ko-KR" altLang="en-US" dirty="0" smtClean="0"/>
              <a:t>의 경험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WKA </a:t>
            </a:r>
            <a:r>
              <a:rPr lang="ko-KR" altLang="en-US" dirty="0" smtClean="0"/>
              <a:t>실시 때마다 교육생들의 </a:t>
            </a:r>
            <a:r>
              <a:rPr lang="en-US" altLang="ko-KR" dirty="0" smtClean="0"/>
              <a:t>Action Plan</a:t>
            </a:r>
            <a:r>
              <a:rPr lang="ko-KR" altLang="en-US" dirty="0" smtClean="0"/>
              <a:t>을 계획하고 발표를 시킴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자체 담당 부처별 또는 </a:t>
            </a:r>
            <a:r>
              <a:rPr lang="ko-KR" altLang="en-US" dirty="0" err="1" smtClean="0"/>
              <a:t>팀별</a:t>
            </a:r>
            <a:r>
              <a:rPr lang="ko-KR" altLang="en-US" dirty="0" smtClean="0"/>
              <a:t> 정책의제 및 프로그램 주제에 관한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고민을 </a:t>
            </a:r>
            <a:r>
              <a:rPr lang="ko-KR" altLang="en-US" dirty="0" smtClean="0"/>
              <a:t>하고 컨설팅을 통한 최종 </a:t>
            </a:r>
            <a:r>
              <a:rPr lang="ko-KR" altLang="en-US" dirty="0" err="1" smtClean="0"/>
              <a:t>발표</a:t>
            </a:r>
            <a:r>
              <a:rPr lang="ko-KR" altLang="en-US" dirty="0" err="1"/>
              <a:t>안</a:t>
            </a:r>
            <a:r>
              <a:rPr lang="ko-KR" altLang="en-US" dirty="0" smtClean="0"/>
              <a:t> </a:t>
            </a:r>
            <a:r>
              <a:rPr lang="ko-KR" altLang="en-US" dirty="0" smtClean="0"/>
              <a:t>준비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하지만 결과적으로 보면 이러한 </a:t>
            </a:r>
            <a:r>
              <a:rPr lang="en-US" altLang="ko-KR" dirty="0" smtClean="0"/>
              <a:t>Action Plan</a:t>
            </a:r>
            <a:r>
              <a:rPr lang="ko-KR" altLang="en-US" dirty="0" smtClean="0"/>
              <a:t>이 실제 정책적으로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실행된 </a:t>
            </a:r>
            <a:r>
              <a:rPr lang="ko-KR" altLang="en-US" dirty="0" smtClean="0"/>
              <a:t>성공</a:t>
            </a:r>
            <a:r>
              <a:rPr lang="en-US" altLang="ko-KR" dirty="0" smtClean="0"/>
              <a:t>(?) </a:t>
            </a:r>
            <a:r>
              <a:rPr lang="ko-KR" altLang="en-US" dirty="0" smtClean="0"/>
              <a:t>사례는 그리 많지 않은 것이 현실임</a:t>
            </a:r>
            <a:r>
              <a:rPr lang="en-US" altLang="ko-KR" dirty="0" smtClean="0"/>
              <a:t>. 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en-US" altLang="ko-KR" dirty="0" smtClean="0"/>
              <a:t>Action Plan</a:t>
            </a:r>
            <a:r>
              <a:rPr lang="ko-KR" altLang="en-US" dirty="0" smtClean="0"/>
              <a:t>의 성공</a:t>
            </a:r>
            <a:r>
              <a:rPr lang="en-US" altLang="ko-KR" dirty="0" smtClean="0"/>
              <a:t>(?) </a:t>
            </a:r>
            <a:r>
              <a:rPr lang="ko-KR" altLang="en-US" dirty="0" smtClean="0"/>
              <a:t>가능성을 높이기 위한 전략적 고민 필요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5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186706"/>
            <a:ext cx="10515600" cy="1028778"/>
          </a:xfrm>
        </p:spPr>
        <p:txBody>
          <a:bodyPr/>
          <a:lstStyle/>
          <a:p>
            <a:r>
              <a:rPr lang="ko-KR" altLang="en-US" dirty="0" smtClean="0"/>
              <a:t>같이 고민해야 할 이슈들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48629" y="1610248"/>
            <a:ext cx="10515600" cy="4351338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국제사회복지 교육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전문가 양성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복지와 보건의 연계 또는 결합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사회복지분야 국제개발협력 전달체계 효율화  </a:t>
            </a:r>
            <a:r>
              <a:rPr lang="en-US" altLang="ko-KR" dirty="0" smtClean="0"/>
              <a:t> </a:t>
            </a:r>
          </a:p>
          <a:p>
            <a:endParaRPr lang="en-US" altLang="ko-KR" dirty="0"/>
          </a:p>
          <a:p>
            <a:r>
              <a:rPr lang="ko-KR" altLang="en-US" dirty="0" smtClean="0"/>
              <a:t>국내 기관별 국제개발협력 사업의 평가</a:t>
            </a:r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9779-E891-42D7-A261-B16DA8898CC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428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302</Words>
  <Application>Microsoft Office PowerPoint</Application>
  <PresentationFormat>와이드스크린</PresentationFormat>
  <Paragraphs>59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2" baseType="lpstr">
      <vt:lpstr>HCI Poppy</vt:lpstr>
      <vt:lpstr>HY헤드라인M</vt:lpstr>
      <vt:lpstr>맑은 고딕</vt:lpstr>
      <vt:lpstr>함초롬바탕</vt:lpstr>
      <vt:lpstr>휴먼명조</vt:lpstr>
      <vt:lpstr>Arial</vt:lpstr>
      <vt:lpstr>Office 테마</vt:lpstr>
      <vt:lpstr>발표 주제관련 연구 및 활동들 </vt:lpstr>
      <vt:lpstr>사회복지분야 ODA 전략사업 발굴연구 (함의점 요약) </vt:lpstr>
      <vt:lpstr>제3차 국제개발협력 종합기본계획(21’-25’)</vt:lpstr>
      <vt:lpstr>Action Plan의 실효성 </vt:lpstr>
      <vt:lpstr>같이 고민해야 할 이슈들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국제개발협력과 국제사회복지: 전망과 과제  토론문 </dc:title>
  <dc:creator>Han</dc:creator>
  <cp:lastModifiedBy>SJ02</cp:lastModifiedBy>
  <cp:revision>18</cp:revision>
  <dcterms:created xsi:type="dcterms:W3CDTF">2022-11-10T05:21:45Z</dcterms:created>
  <dcterms:modified xsi:type="dcterms:W3CDTF">2022-11-14T00:28:26Z</dcterms:modified>
</cp:coreProperties>
</file>