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4" r:id="rId4"/>
    <p:sldId id="265" r:id="rId5"/>
    <p:sldId id="267" r:id="rId6"/>
    <p:sldId id="268" r:id="rId7"/>
    <p:sldId id="269" r:id="rId8"/>
    <p:sldId id="270" r:id="rId9"/>
    <p:sldId id="257" r:id="rId10"/>
    <p:sldId id="288" r:id="rId11"/>
    <p:sldId id="289" r:id="rId12"/>
    <p:sldId id="272" r:id="rId13"/>
    <p:sldId id="285" r:id="rId14"/>
    <p:sldId id="282" r:id="rId15"/>
    <p:sldId id="286" r:id="rId16"/>
    <p:sldId id="287" r:id="rId17"/>
    <p:sldId id="271" r:id="rId18"/>
    <p:sldId id="273" r:id="rId19"/>
    <p:sldId id="279" r:id="rId20"/>
    <p:sldId id="278" r:id="rId21"/>
    <p:sldId id="277" r:id="rId22"/>
    <p:sldId id="283" r:id="rId23"/>
    <p:sldId id="258" r:id="rId24"/>
    <p:sldId id="284" r:id="rId25"/>
    <p:sldId id="263" r:id="rId26"/>
    <p:sldId id="291" r:id="rId27"/>
    <p:sldId id="290" r:id="rId2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E1A509-245A-4F20-9CEE-7C49B944019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085F5799-AFAD-4D4E-9D60-E0AB0A0CCA63}">
      <dgm:prSet custT="1"/>
      <dgm:spPr/>
      <dgm:t>
        <a:bodyPr/>
        <a:lstStyle/>
        <a:p>
          <a:pPr algn="ctr" rtl="0"/>
          <a:r>
            <a:rPr lang="ko-KR" altLang="sv-SE" sz="4000" dirty="0" smtClean="0"/>
            <a:t>여섯 </a:t>
          </a:r>
          <a:r>
            <a:rPr lang="ko-KR" sz="4000" dirty="0" smtClean="0"/>
            <a:t>가지 논제</a:t>
          </a:r>
          <a:endParaRPr lang="sv-SE" sz="4000" dirty="0"/>
        </a:p>
      </dgm:t>
    </dgm:pt>
    <dgm:pt modelId="{03C81BDE-69D3-41DF-A1DE-43B97F69B0EE}" type="parTrans" cxnId="{B94BFD56-C192-400F-9338-D8944D2608B2}">
      <dgm:prSet/>
      <dgm:spPr/>
      <dgm:t>
        <a:bodyPr/>
        <a:lstStyle/>
        <a:p>
          <a:pPr algn="ctr"/>
          <a:endParaRPr lang="sv-SE"/>
        </a:p>
      </dgm:t>
    </dgm:pt>
    <dgm:pt modelId="{BA6862A0-F91F-49D0-AFE6-908C6E44B6EF}" type="sibTrans" cxnId="{B94BFD56-C192-400F-9338-D8944D2608B2}">
      <dgm:prSet/>
      <dgm:spPr/>
      <dgm:t>
        <a:bodyPr/>
        <a:lstStyle/>
        <a:p>
          <a:pPr algn="ctr"/>
          <a:endParaRPr lang="sv-SE"/>
        </a:p>
      </dgm:t>
    </dgm:pt>
    <dgm:pt modelId="{CEBC36D2-333D-4185-BBC7-D1AAB98008C6}" type="pres">
      <dgm:prSet presAssocID="{64E1A509-245A-4F20-9CEE-7C49B944019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8FE9252-8053-4EA1-8317-65658B833BAA}" type="pres">
      <dgm:prSet presAssocID="{085F5799-AFAD-4D4E-9D60-E0AB0A0CCA63}" presName="parentText" presStyleLbl="node1" presStyleIdx="0" presStyleCnt="1" custLinFactNeighborX="1748" custLinFactNeighborY="-27777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1559A468-409A-4BE2-8176-A1BDFB5310DF}" type="presOf" srcId="{64E1A509-245A-4F20-9CEE-7C49B944019C}" destId="{CEBC36D2-333D-4185-BBC7-D1AAB98008C6}" srcOrd="0" destOrd="0" presId="urn:microsoft.com/office/officeart/2005/8/layout/vList2"/>
    <dgm:cxn modelId="{A8F70D32-49C1-4B14-ADB7-BAD3FD6E17D4}" type="presOf" srcId="{085F5799-AFAD-4D4E-9D60-E0AB0A0CCA63}" destId="{08FE9252-8053-4EA1-8317-65658B833BAA}" srcOrd="0" destOrd="0" presId="urn:microsoft.com/office/officeart/2005/8/layout/vList2"/>
    <dgm:cxn modelId="{B94BFD56-C192-400F-9338-D8944D2608B2}" srcId="{64E1A509-245A-4F20-9CEE-7C49B944019C}" destId="{085F5799-AFAD-4D4E-9D60-E0AB0A0CCA63}" srcOrd="0" destOrd="0" parTransId="{03C81BDE-69D3-41DF-A1DE-43B97F69B0EE}" sibTransId="{BA6862A0-F91F-49D0-AFE6-908C6E44B6EF}"/>
    <dgm:cxn modelId="{8773C073-7C46-4C44-99C2-C8480AE365E0}" type="presParOf" srcId="{CEBC36D2-333D-4185-BBC7-D1AAB98008C6}" destId="{08FE9252-8053-4EA1-8317-65658B833BA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0AC6330-9113-4369-AC97-34E4EF7CDC9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sv-SE"/>
        </a:p>
      </dgm:t>
    </dgm:pt>
    <dgm:pt modelId="{93A00977-45C9-4F47-A469-E4F1FC730665}">
      <dgm:prSet custT="1"/>
      <dgm:spPr/>
      <dgm:t>
        <a:bodyPr/>
        <a:lstStyle/>
        <a:p>
          <a:pPr algn="ctr" rtl="0"/>
          <a:r>
            <a:rPr lang="ko-KR" sz="4000" dirty="0" smtClean="0"/>
            <a:t>국가 </a:t>
          </a:r>
          <a:r>
            <a:rPr lang="ko-KR" sz="4000" dirty="0" err="1" smtClean="0"/>
            <a:t>아젠다의</a:t>
          </a:r>
          <a:r>
            <a:rPr lang="ko-KR" sz="4000" dirty="0" smtClean="0"/>
            <a:t> 구성</a:t>
          </a:r>
          <a:endParaRPr lang="sv-SE" sz="4000" dirty="0"/>
        </a:p>
      </dgm:t>
    </dgm:pt>
    <dgm:pt modelId="{F49CA2F9-DCDB-4A77-A282-9A30CBF78913}" type="parTrans" cxnId="{5F6B4DE9-F4C1-44E4-876E-BE6B6D45D635}">
      <dgm:prSet/>
      <dgm:spPr/>
      <dgm:t>
        <a:bodyPr/>
        <a:lstStyle/>
        <a:p>
          <a:endParaRPr lang="sv-SE"/>
        </a:p>
      </dgm:t>
    </dgm:pt>
    <dgm:pt modelId="{F0DE07D0-CBA3-4D80-B7C8-7D167DFBEF25}" type="sibTrans" cxnId="{5F6B4DE9-F4C1-44E4-876E-BE6B6D45D635}">
      <dgm:prSet/>
      <dgm:spPr/>
      <dgm:t>
        <a:bodyPr/>
        <a:lstStyle/>
        <a:p>
          <a:endParaRPr lang="sv-SE"/>
        </a:p>
      </dgm:t>
    </dgm:pt>
    <dgm:pt modelId="{EA533883-6A96-4A9A-9C6A-B58704782961}" type="pres">
      <dgm:prSet presAssocID="{20AC6330-9113-4369-AC97-34E4EF7CDC9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FD0740A-1912-41D8-9318-AB1844C17ACB}" type="pres">
      <dgm:prSet presAssocID="{93A00977-45C9-4F47-A469-E4F1FC73066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E15955E-7698-45C3-A5B1-5324E87E3CA5}" type="presOf" srcId="{20AC6330-9113-4369-AC97-34E4EF7CDC9C}" destId="{EA533883-6A96-4A9A-9C6A-B58704782961}" srcOrd="0" destOrd="0" presId="urn:microsoft.com/office/officeart/2005/8/layout/vList2"/>
    <dgm:cxn modelId="{5F6B4DE9-F4C1-44E4-876E-BE6B6D45D635}" srcId="{20AC6330-9113-4369-AC97-34E4EF7CDC9C}" destId="{93A00977-45C9-4F47-A469-E4F1FC730665}" srcOrd="0" destOrd="0" parTransId="{F49CA2F9-DCDB-4A77-A282-9A30CBF78913}" sibTransId="{F0DE07D0-CBA3-4D80-B7C8-7D167DFBEF25}"/>
    <dgm:cxn modelId="{A2526DF4-E702-4490-924C-189C672AB2DC}" type="presOf" srcId="{93A00977-45C9-4F47-A469-E4F1FC730665}" destId="{2FD0740A-1912-41D8-9318-AB1844C17ACB}" srcOrd="0" destOrd="0" presId="urn:microsoft.com/office/officeart/2005/8/layout/vList2"/>
    <dgm:cxn modelId="{BC62A23C-BEAA-48DC-B2AE-0F0AF1D9CCE2}" type="presParOf" srcId="{EA533883-6A96-4A9A-9C6A-B58704782961}" destId="{2FD0740A-1912-41D8-9318-AB1844C17AC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28AB5A3-16BF-4B52-ACF8-F83184BE7B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4805B763-1D01-4479-BFEF-FA7E6D5D863B}">
      <dgm:prSet/>
      <dgm:spPr/>
      <dgm:t>
        <a:bodyPr/>
        <a:lstStyle/>
        <a:p>
          <a:pPr rtl="0"/>
          <a:r>
            <a:rPr lang="sv-SE" i="0" dirty="0" smtClean="0"/>
            <a:t>LEGITIMATION CRISIS</a:t>
          </a:r>
          <a:endParaRPr lang="sv-SE" i="0" dirty="0"/>
        </a:p>
      </dgm:t>
    </dgm:pt>
    <dgm:pt modelId="{9EEF4AC1-3D09-4753-A7C4-FE85F6022095}" type="parTrans" cxnId="{F3B2DAB9-3CB0-4DC9-977D-2E9BF077A9A3}">
      <dgm:prSet/>
      <dgm:spPr/>
      <dgm:t>
        <a:bodyPr/>
        <a:lstStyle/>
        <a:p>
          <a:endParaRPr lang="sv-SE"/>
        </a:p>
      </dgm:t>
    </dgm:pt>
    <dgm:pt modelId="{B397A41D-5666-41F9-AC0A-FD8D81F4718B}" type="sibTrans" cxnId="{F3B2DAB9-3CB0-4DC9-977D-2E9BF077A9A3}">
      <dgm:prSet/>
      <dgm:spPr/>
      <dgm:t>
        <a:bodyPr/>
        <a:lstStyle/>
        <a:p>
          <a:endParaRPr lang="sv-SE"/>
        </a:p>
      </dgm:t>
    </dgm:pt>
    <dgm:pt modelId="{9C31CEB3-110A-43AF-94E4-DAF4F1A57CBB}" type="pres">
      <dgm:prSet presAssocID="{128AB5A3-16BF-4B52-ACF8-F83184BE7B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6E4CCFC-F90F-42AB-BA6F-47896BA28DB7}" type="pres">
      <dgm:prSet presAssocID="{4805B763-1D01-4479-BFEF-FA7E6D5D86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3B2DAB9-3CB0-4DC9-977D-2E9BF077A9A3}" srcId="{128AB5A3-16BF-4B52-ACF8-F83184BE7BA9}" destId="{4805B763-1D01-4479-BFEF-FA7E6D5D863B}" srcOrd="0" destOrd="0" parTransId="{9EEF4AC1-3D09-4753-A7C4-FE85F6022095}" sibTransId="{B397A41D-5666-41F9-AC0A-FD8D81F4718B}"/>
    <dgm:cxn modelId="{7EBC1C07-D4C9-45F3-8E49-DD0BC24B95C3}" type="presOf" srcId="{128AB5A3-16BF-4B52-ACF8-F83184BE7BA9}" destId="{9C31CEB3-110A-43AF-94E4-DAF4F1A57CBB}" srcOrd="0" destOrd="0" presId="urn:microsoft.com/office/officeart/2005/8/layout/vList2"/>
    <dgm:cxn modelId="{1777CF09-4EB4-4E08-AB1C-C5EE084ACD97}" type="presOf" srcId="{4805B763-1D01-4479-BFEF-FA7E6D5D863B}" destId="{56E4CCFC-F90F-42AB-BA6F-47896BA28DB7}" srcOrd="0" destOrd="0" presId="urn:microsoft.com/office/officeart/2005/8/layout/vList2"/>
    <dgm:cxn modelId="{167E1D00-021B-40A7-9E0F-72EAFB89ADB5}" type="presParOf" srcId="{9C31CEB3-110A-43AF-94E4-DAF4F1A57CBB}" destId="{56E4CCFC-F90F-42AB-BA6F-47896BA28DB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5661DC7-96DB-44F8-A847-D70977C3CA7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4F04381C-AEBA-4166-9680-9F75136218CA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900" dirty="0" smtClean="0"/>
            <a:t>신국제질서의 본질과 의미는 무엇인가</a:t>
          </a:r>
          <a:r>
            <a:rPr lang="sv-SE" sz="900" dirty="0" smtClean="0"/>
            <a:t>?</a:t>
          </a:r>
          <a:endParaRPr lang="sv-SE" sz="900" dirty="0"/>
        </a:p>
      </dgm:t>
    </dgm:pt>
    <dgm:pt modelId="{AFCFA14E-43D8-40AC-A04A-42087F971251}" type="parTrans" cxnId="{8A47E161-910B-48E5-A7F0-00B9DEE48197}">
      <dgm:prSet/>
      <dgm:spPr/>
      <dgm:t>
        <a:bodyPr/>
        <a:lstStyle/>
        <a:p>
          <a:endParaRPr lang="sv-SE"/>
        </a:p>
      </dgm:t>
    </dgm:pt>
    <dgm:pt modelId="{FE26E4B7-65A5-42F1-92AD-9836670140CF}" type="sibTrans" cxnId="{8A47E161-910B-48E5-A7F0-00B9DEE48197}">
      <dgm:prSet/>
      <dgm:spPr/>
      <dgm:t>
        <a:bodyPr/>
        <a:lstStyle/>
        <a:p>
          <a:endParaRPr lang="sv-SE"/>
        </a:p>
      </dgm:t>
    </dgm:pt>
    <dgm:pt modelId="{61B1D2FA-F76D-47D4-BD3A-F3C6D32FF725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900" dirty="0" smtClean="0"/>
            <a:t>새롭게 떠오르는 국가정책의 </a:t>
          </a:r>
          <a:r>
            <a:rPr lang="ko-KR" sz="900" dirty="0" err="1" smtClean="0"/>
            <a:t>아젠다는</a:t>
          </a:r>
          <a:r>
            <a:rPr lang="sv-SE" sz="900" dirty="0" smtClean="0"/>
            <a:t>?</a:t>
          </a:r>
          <a:endParaRPr lang="sv-SE" sz="900" dirty="0"/>
        </a:p>
      </dgm:t>
    </dgm:pt>
    <dgm:pt modelId="{2362157E-3FBA-4B2D-B6F8-112C611A6F86}" type="parTrans" cxnId="{7BD3903D-835F-4063-9A12-FF63FF1B89B2}">
      <dgm:prSet/>
      <dgm:spPr/>
      <dgm:t>
        <a:bodyPr/>
        <a:lstStyle/>
        <a:p>
          <a:endParaRPr lang="sv-SE"/>
        </a:p>
      </dgm:t>
    </dgm:pt>
    <dgm:pt modelId="{DDCADF77-A61C-4C94-8124-C582E0E29902}" type="sibTrans" cxnId="{7BD3903D-835F-4063-9A12-FF63FF1B89B2}">
      <dgm:prSet/>
      <dgm:spPr/>
      <dgm:t>
        <a:bodyPr/>
        <a:lstStyle/>
        <a:p>
          <a:endParaRPr lang="sv-SE"/>
        </a:p>
      </dgm:t>
    </dgm:pt>
    <dgm:pt modelId="{D72BA658-66D4-416E-8A83-E81CF0339637}">
      <dgm:prSet custT="1"/>
      <dgm:spPr>
        <a:solidFill>
          <a:srgbClr val="92D050"/>
        </a:solidFill>
      </dgm:spPr>
      <dgm:t>
        <a:bodyPr/>
        <a:lstStyle/>
        <a:p>
          <a:pPr rtl="0"/>
          <a:r>
            <a:rPr lang="ko-KR" sz="1600" dirty="0" smtClean="0"/>
            <a:t>새로운 복지국가담론과 개혁의 몇가지 방향성에 대하여</a:t>
          </a:r>
          <a:endParaRPr lang="sv-SE" sz="1600" dirty="0"/>
        </a:p>
      </dgm:t>
    </dgm:pt>
    <dgm:pt modelId="{36D69456-3850-478C-90A4-8C4244C58C27}" type="parTrans" cxnId="{63551BD3-789E-40FB-9C80-8BC5DA28AFD0}">
      <dgm:prSet/>
      <dgm:spPr/>
      <dgm:t>
        <a:bodyPr/>
        <a:lstStyle/>
        <a:p>
          <a:endParaRPr lang="sv-SE"/>
        </a:p>
      </dgm:t>
    </dgm:pt>
    <dgm:pt modelId="{3F54944B-1C43-40F8-B62C-EB32CBDF8AEA}" type="sibTrans" cxnId="{63551BD3-789E-40FB-9C80-8BC5DA28AFD0}">
      <dgm:prSet/>
      <dgm:spPr/>
      <dgm:t>
        <a:bodyPr/>
        <a:lstStyle/>
        <a:p>
          <a:endParaRPr lang="sv-SE"/>
        </a:p>
      </dgm:t>
    </dgm:pt>
    <dgm:pt modelId="{824C6EE5-D5CD-40E9-95C0-AA46447A1B0B}">
      <dgm:prSet/>
      <dgm:spPr>
        <a:solidFill>
          <a:srgbClr val="00B0F0"/>
        </a:solidFill>
      </dgm:spPr>
      <dgm:t>
        <a:bodyPr/>
        <a:lstStyle/>
        <a:p>
          <a:pPr rtl="0"/>
          <a:r>
            <a:rPr lang="ko-KR" dirty="0" smtClean="0"/>
            <a:t>국가 번영을 결정짓는 제도개혁</a:t>
          </a:r>
          <a:endParaRPr lang="sv-SE" dirty="0"/>
        </a:p>
      </dgm:t>
    </dgm:pt>
    <dgm:pt modelId="{B69C3B60-BF32-424D-B8BA-D1C5B2C626E2}" type="parTrans" cxnId="{3E47474E-8739-4516-BFEF-7E14CDB92914}">
      <dgm:prSet/>
      <dgm:spPr/>
      <dgm:t>
        <a:bodyPr/>
        <a:lstStyle/>
        <a:p>
          <a:endParaRPr lang="sv-SE"/>
        </a:p>
      </dgm:t>
    </dgm:pt>
    <dgm:pt modelId="{3BDD4ABA-84E5-4C05-8415-B3D4B2AC98C8}" type="sibTrans" cxnId="{3E47474E-8739-4516-BFEF-7E14CDB92914}">
      <dgm:prSet/>
      <dgm:spPr/>
      <dgm:t>
        <a:bodyPr/>
        <a:lstStyle/>
        <a:p>
          <a:endParaRPr lang="sv-SE"/>
        </a:p>
      </dgm:t>
    </dgm:pt>
    <dgm:pt modelId="{4422ED14-E391-44EF-9BE4-CEED63FA3ECE}">
      <dgm:prSet/>
      <dgm:spPr>
        <a:solidFill>
          <a:srgbClr val="00B0F0"/>
        </a:solidFill>
      </dgm:spPr>
      <dgm:t>
        <a:bodyPr/>
        <a:lstStyle/>
        <a:p>
          <a:pPr rtl="0"/>
          <a:r>
            <a:rPr lang="ko-KR" dirty="0" smtClean="0"/>
            <a:t>신국제질서에서 요구되는 국가통치능력에 대하여</a:t>
          </a:r>
          <a:endParaRPr lang="sv-SE" dirty="0"/>
        </a:p>
      </dgm:t>
    </dgm:pt>
    <dgm:pt modelId="{3AC944FE-1EDD-44D1-9535-C0A91366AFF7}" type="parTrans" cxnId="{D138085E-C904-4635-9370-5CBAD7358AB2}">
      <dgm:prSet/>
      <dgm:spPr/>
      <dgm:t>
        <a:bodyPr/>
        <a:lstStyle/>
        <a:p>
          <a:endParaRPr lang="sv-SE"/>
        </a:p>
      </dgm:t>
    </dgm:pt>
    <dgm:pt modelId="{568A3272-7CC1-4608-BA6A-1A18D8D65399}" type="sibTrans" cxnId="{D138085E-C904-4635-9370-5CBAD7358AB2}">
      <dgm:prSet/>
      <dgm:spPr/>
      <dgm:t>
        <a:bodyPr/>
        <a:lstStyle/>
        <a:p>
          <a:endParaRPr lang="sv-SE"/>
        </a:p>
      </dgm:t>
    </dgm:pt>
    <dgm:pt modelId="{1EEFCE05-4CD6-402C-828B-A0FFE0BD722B}">
      <dgm:prSet/>
      <dgm:spPr>
        <a:solidFill>
          <a:srgbClr val="00B0F0"/>
        </a:solidFill>
      </dgm:spPr>
      <dgm:t>
        <a:bodyPr/>
        <a:lstStyle/>
        <a:p>
          <a:pPr rtl="0"/>
          <a:r>
            <a:rPr lang="ko-KR" dirty="0" smtClean="0"/>
            <a:t>도전을 극복하기 위한 한국의 대응력</a:t>
          </a:r>
          <a:r>
            <a:rPr lang="sv-SE" altLang="ko-KR" dirty="0" smtClean="0"/>
            <a:t> </a:t>
          </a:r>
          <a:r>
            <a:rPr lang="ko-KR" altLang="sv-SE" dirty="0" smtClean="0"/>
            <a:t>강화를</a:t>
          </a:r>
          <a:r>
            <a:rPr lang="ko-KR" dirty="0" smtClean="0"/>
            <a:t> 위하여</a:t>
          </a:r>
          <a:endParaRPr lang="sv-SE" dirty="0"/>
        </a:p>
      </dgm:t>
    </dgm:pt>
    <dgm:pt modelId="{0664D774-43C1-4901-84B9-1DBB831867DF}" type="parTrans" cxnId="{1AD23445-0262-46E1-B63B-6407E3169B45}">
      <dgm:prSet/>
      <dgm:spPr/>
      <dgm:t>
        <a:bodyPr/>
        <a:lstStyle/>
        <a:p>
          <a:endParaRPr lang="sv-SE"/>
        </a:p>
      </dgm:t>
    </dgm:pt>
    <dgm:pt modelId="{B3FA65D1-B5F4-4C9C-A4B6-215E7B5D4D76}" type="sibTrans" cxnId="{1AD23445-0262-46E1-B63B-6407E3169B45}">
      <dgm:prSet/>
      <dgm:spPr/>
      <dgm:t>
        <a:bodyPr/>
        <a:lstStyle/>
        <a:p>
          <a:endParaRPr lang="sv-SE"/>
        </a:p>
      </dgm:t>
    </dgm:pt>
    <dgm:pt modelId="{E143EBFF-7F3B-44F2-8354-DCA5A4A08063}" type="pres">
      <dgm:prSet presAssocID="{A5661DC7-96DB-44F8-A847-D70977C3CA7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037EA850-CA06-40D8-98A6-22AAF2144577}" type="pres">
      <dgm:prSet presAssocID="{4F04381C-AEBA-4166-9680-9F75136218CA}" presName="node" presStyleLbl="node1" presStyleIdx="0" presStyleCnt="6" custScaleX="98209" custScaleY="95013" custRadScaleRad="117549" custRadScaleInc="0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AB7899A-4AE7-471D-9ABA-0E954DC44491}" type="pres">
      <dgm:prSet presAssocID="{FE26E4B7-65A5-42F1-92AD-9836670140CF}" presName="sibTrans" presStyleLbl="sibTrans2D1" presStyleIdx="0" presStyleCnt="6" custScaleX="61451" custScaleY="100483" custLinFactNeighborX="19223" custLinFactNeighborY="-73310"/>
      <dgm:spPr/>
      <dgm:t>
        <a:bodyPr/>
        <a:lstStyle/>
        <a:p>
          <a:endParaRPr lang="sv-SE"/>
        </a:p>
      </dgm:t>
    </dgm:pt>
    <dgm:pt modelId="{E4D267F1-1877-469F-A859-BF6DAC4257EE}" type="pres">
      <dgm:prSet presAssocID="{FE26E4B7-65A5-42F1-92AD-9836670140CF}" presName="connectorText" presStyleLbl="sibTrans2D1" presStyleIdx="0" presStyleCnt="6"/>
      <dgm:spPr/>
      <dgm:t>
        <a:bodyPr/>
        <a:lstStyle/>
        <a:p>
          <a:endParaRPr lang="sv-SE"/>
        </a:p>
      </dgm:t>
    </dgm:pt>
    <dgm:pt modelId="{1BD1F90A-0B39-409A-98B6-E46E8A021C9B}" type="pres">
      <dgm:prSet presAssocID="{61B1D2FA-F76D-47D4-BD3A-F3C6D32FF725}" presName="node" presStyleLbl="node1" presStyleIdx="1" presStyleCnt="6" custScaleX="112890" custScaleY="109397" custRadScaleRad="113813" custRadScaleInc="1438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09C5B18-B4A1-4D42-AFFB-8DCC80C7C6B2}" type="pres">
      <dgm:prSet presAssocID="{DDCADF77-A61C-4C94-8124-C582E0E29902}" presName="sibTrans" presStyleLbl="sibTrans2D1" presStyleIdx="1" presStyleCnt="6"/>
      <dgm:spPr/>
      <dgm:t>
        <a:bodyPr/>
        <a:lstStyle/>
        <a:p>
          <a:endParaRPr lang="sv-SE"/>
        </a:p>
      </dgm:t>
    </dgm:pt>
    <dgm:pt modelId="{B73465CF-A527-47F8-B444-B647194300D0}" type="pres">
      <dgm:prSet presAssocID="{DDCADF77-A61C-4C94-8124-C582E0E29902}" presName="connectorText" presStyleLbl="sibTrans2D1" presStyleIdx="1" presStyleCnt="6"/>
      <dgm:spPr/>
      <dgm:t>
        <a:bodyPr/>
        <a:lstStyle/>
        <a:p>
          <a:endParaRPr lang="sv-SE"/>
        </a:p>
      </dgm:t>
    </dgm:pt>
    <dgm:pt modelId="{47DB8DC7-3DC4-48C5-B033-3A4C9D0F0775}" type="pres">
      <dgm:prSet presAssocID="{D72BA658-66D4-416E-8A83-E81CF0339637}" presName="node" presStyleLbl="node1" presStyleIdx="2" presStyleCnt="6" custScaleX="167713" custScaleY="176183" custRadScaleRad="119802" custRadScaleInc="579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F4C0D75-239E-42E6-9943-CF50BF4686C1}" type="pres">
      <dgm:prSet presAssocID="{3F54944B-1C43-40F8-B62C-EB32CBDF8AEA}" presName="sibTrans" presStyleLbl="sibTrans2D1" presStyleIdx="2" presStyleCnt="6"/>
      <dgm:spPr/>
      <dgm:t>
        <a:bodyPr/>
        <a:lstStyle/>
        <a:p>
          <a:endParaRPr lang="sv-SE"/>
        </a:p>
      </dgm:t>
    </dgm:pt>
    <dgm:pt modelId="{37104237-9E95-415B-A4AB-95ADCE669CD7}" type="pres">
      <dgm:prSet presAssocID="{3F54944B-1C43-40F8-B62C-EB32CBDF8AEA}" presName="connectorText" presStyleLbl="sibTrans2D1" presStyleIdx="2" presStyleCnt="6"/>
      <dgm:spPr/>
      <dgm:t>
        <a:bodyPr/>
        <a:lstStyle/>
        <a:p>
          <a:endParaRPr lang="sv-SE"/>
        </a:p>
      </dgm:t>
    </dgm:pt>
    <dgm:pt modelId="{792AF1E6-F5DA-48D4-A93C-0BB3E31D02B7}" type="pres">
      <dgm:prSet presAssocID="{824C6EE5-D5CD-40E9-95C0-AA46447A1B0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FFAF191-C6B2-4319-8279-812F826FE9F0}" type="pres">
      <dgm:prSet presAssocID="{3BDD4ABA-84E5-4C05-8415-B3D4B2AC98C8}" presName="sibTrans" presStyleLbl="sibTrans2D1" presStyleIdx="3" presStyleCnt="6"/>
      <dgm:spPr/>
      <dgm:t>
        <a:bodyPr/>
        <a:lstStyle/>
        <a:p>
          <a:endParaRPr lang="sv-SE"/>
        </a:p>
      </dgm:t>
    </dgm:pt>
    <dgm:pt modelId="{D348643A-E258-4C26-9293-A904944B2B28}" type="pres">
      <dgm:prSet presAssocID="{3BDD4ABA-84E5-4C05-8415-B3D4B2AC98C8}" presName="connectorText" presStyleLbl="sibTrans2D1" presStyleIdx="3" presStyleCnt="6"/>
      <dgm:spPr/>
      <dgm:t>
        <a:bodyPr/>
        <a:lstStyle/>
        <a:p>
          <a:endParaRPr lang="sv-SE"/>
        </a:p>
      </dgm:t>
    </dgm:pt>
    <dgm:pt modelId="{A6CF8261-094D-412A-9F35-AC820C21BECC}" type="pres">
      <dgm:prSet presAssocID="{4422ED14-E391-44EF-9BE4-CEED63FA3ECE}" presName="node" presStyleLbl="node1" presStyleIdx="4" presStyleCnt="6" custRadScaleRad="114165" custRadScaleInc="-494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F523312-E066-44FA-8206-25581890F2F0}" type="pres">
      <dgm:prSet presAssocID="{568A3272-7CC1-4608-BA6A-1A18D8D65399}" presName="sibTrans" presStyleLbl="sibTrans2D1" presStyleIdx="4" presStyleCnt="6"/>
      <dgm:spPr/>
      <dgm:t>
        <a:bodyPr/>
        <a:lstStyle/>
        <a:p>
          <a:endParaRPr lang="sv-SE"/>
        </a:p>
      </dgm:t>
    </dgm:pt>
    <dgm:pt modelId="{DAB399AE-EC67-48FC-B3EE-FBCF5CD720A3}" type="pres">
      <dgm:prSet presAssocID="{568A3272-7CC1-4608-BA6A-1A18D8D65399}" presName="connectorText" presStyleLbl="sibTrans2D1" presStyleIdx="4" presStyleCnt="6"/>
      <dgm:spPr/>
      <dgm:t>
        <a:bodyPr/>
        <a:lstStyle/>
        <a:p>
          <a:endParaRPr lang="sv-SE"/>
        </a:p>
      </dgm:t>
    </dgm:pt>
    <dgm:pt modelId="{497B8A92-B82A-4570-92E4-D4D6CC030116}" type="pres">
      <dgm:prSet presAssocID="{1EEFCE05-4CD6-402C-828B-A0FFE0BD722B}" presName="node" presStyleLbl="node1" presStyleIdx="5" presStyleCnt="6" custRadScaleRad="116510" custRadScaleInc="-1655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F4C2462-0889-4499-A9CF-E14F1F4DDCA3}" type="pres">
      <dgm:prSet presAssocID="{B3FA65D1-B5F4-4C9C-A4B6-215E7B5D4D76}" presName="sibTrans" presStyleLbl="sibTrans2D1" presStyleIdx="5" presStyleCnt="6" custScaleX="65491" custScaleY="93356" custLinFactNeighborX="15265" custLinFactNeighborY="-96460"/>
      <dgm:spPr/>
      <dgm:t>
        <a:bodyPr/>
        <a:lstStyle/>
        <a:p>
          <a:endParaRPr lang="sv-SE"/>
        </a:p>
      </dgm:t>
    </dgm:pt>
    <dgm:pt modelId="{EB92F432-B02D-4494-B1BF-09EDCD989AE0}" type="pres">
      <dgm:prSet presAssocID="{B3FA65D1-B5F4-4C9C-A4B6-215E7B5D4D76}" presName="connectorText" presStyleLbl="sibTrans2D1" presStyleIdx="5" presStyleCnt="6"/>
      <dgm:spPr/>
      <dgm:t>
        <a:bodyPr/>
        <a:lstStyle/>
        <a:p>
          <a:endParaRPr lang="sv-SE"/>
        </a:p>
      </dgm:t>
    </dgm:pt>
  </dgm:ptLst>
  <dgm:cxnLst>
    <dgm:cxn modelId="{DD1D692F-AD34-49F7-B8B8-0786E50CFEB3}" type="presOf" srcId="{568A3272-7CC1-4608-BA6A-1A18D8D65399}" destId="{DF523312-E066-44FA-8206-25581890F2F0}" srcOrd="0" destOrd="0" presId="urn:microsoft.com/office/officeart/2005/8/layout/cycle2"/>
    <dgm:cxn modelId="{B79A71BC-1295-4B62-BC2A-9172026E89C0}" type="presOf" srcId="{3F54944B-1C43-40F8-B62C-EB32CBDF8AEA}" destId="{BF4C0D75-239E-42E6-9943-CF50BF4686C1}" srcOrd="0" destOrd="0" presId="urn:microsoft.com/office/officeart/2005/8/layout/cycle2"/>
    <dgm:cxn modelId="{4F6C6391-353F-4B5C-864B-12E6CF16116D}" type="presOf" srcId="{FE26E4B7-65A5-42F1-92AD-9836670140CF}" destId="{E4D267F1-1877-469F-A859-BF6DAC4257EE}" srcOrd="1" destOrd="0" presId="urn:microsoft.com/office/officeart/2005/8/layout/cycle2"/>
    <dgm:cxn modelId="{2CC50A38-6B3D-43CF-A240-F2674B3572A7}" type="presOf" srcId="{B3FA65D1-B5F4-4C9C-A4B6-215E7B5D4D76}" destId="{EB92F432-B02D-4494-B1BF-09EDCD989AE0}" srcOrd="1" destOrd="0" presId="urn:microsoft.com/office/officeart/2005/8/layout/cycle2"/>
    <dgm:cxn modelId="{4D93B0F2-4136-458A-978C-896D82724D02}" type="presOf" srcId="{A5661DC7-96DB-44F8-A847-D70977C3CA77}" destId="{E143EBFF-7F3B-44F2-8354-DCA5A4A08063}" srcOrd="0" destOrd="0" presId="urn:microsoft.com/office/officeart/2005/8/layout/cycle2"/>
    <dgm:cxn modelId="{F4446918-21F5-4C50-A5D1-0F76A84CD442}" type="presOf" srcId="{4422ED14-E391-44EF-9BE4-CEED63FA3ECE}" destId="{A6CF8261-094D-412A-9F35-AC820C21BECC}" srcOrd="0" destOrd="0" presId="urn:microsoft.com/office/officeart/2005/8/layout/cycle2"/>
    <dgm:cxn modelId="{951DBE9A-B7E2-46C5-ADC0-D280D712D5C7}" type="presOf" srcId="{568A3272-7CC1-4608-BA6A-1A18D8D65399}" destId="{DAB399AE-EC67-48FC-B3EE-FBCF5CD720A3}" srcOrd="1" destOrd="0" presId="urn:microsoft.com/office/officeart/2005/8/layout/cycle2"/>
    <dgm:cxn modelId="{B057DCFE-3D35-4137-8506-ABF942655602}" type="presOf" srcId="{B3FA65D1-B5F4-4C9C-A4B6-215E7B5D4D76}" destId="{FF4C2462-0889-4499-A9CF-E14F1F4DDCA3}" srcOrd="0" destOrd="0" presId="urn:microsoft.com/office/officeart/2005/8/layout/cycle2"/>
    <dgm:cxn modelId="{D138085E-C904-4635-9370-5CBAD7358AB2}" srcId="{A5661DC7-96DB-44F8-A847-D70977C3CA77}" destId="{4422ED14-E391-44EF-9BE4-CEED63FA3ECE}" srcOrd="4" destOrd="0" parTransId="{3AC944FE-1EDD-44D1-9535-C0A91366AFF7}" sibTransId="{568A3272-7CC1-4608-BA6A-1A18D8D65399}"/>
    <dgm:cxn modelId="{39DBE844-35E0-4F64-8E3F-41E5FD83BC7B}" type="presOf" srcId="{FE26E4B7-65A5-42F1-92AD-9836670140CF}" destId="{BAB7899A-4AE7-471D-9ABA-0E954DC44491}" srcOrd="0" destOrd="0" presId="urn:microsoft.com/office/officeart/2005/8/layout/cycle2"/>
    <dgm:cxn modelId="{07CD1F9B-F311-49CE-9A2C-5481DB770F1E}" type="presOf" srcId="{3F54944B-1C43-40F8-B62C-EB32CBDF8AEA}" destId="{37104237-9E95-415B-A4AB-95ADCE669CD7}" srcOrd="1" destOrd="0" presId="urn:microsoft.com/office/officeart/2005/8/layout/cycle2"/>
    <dgm:cxn modelId="{8A47E161-910B-48E5-A7F0-00B9DEE48197}" srcId="{A5661DC7-96DB-44F8-A847-D70977C3CA77}" destId="{4F04381C-AEBA-4166-9680-9F75136218CA}" srcOrd="0" destOrd="0" parTransId="{AFCFA14E-43D8-40AC-A04A-42087F971251}" sibTransId="{FE26E4B7-65A5-42F1-92AD-9836670140CF}"/>
    <dgm:cxn modelId="{22A8617E-BFA7-4D57-84CC-D1B3DDE7FDEA}" type="presOf" srcId="{D72BA658-66D4-416E-8A83-E81CF0339637}" destId="{47DB8DC7-3DC4-48C5-B033-3A4C9D0F0775}" srcOrd="0" destOrd="0" presId="urn:microsoft.com/office/officeart/2005/8/layout/cycle2"/>
    <dgm:cxn modelId="{7BD3903D-835F-4063-9A12-FF63FF1B89B2}" srcId="{A5661DC7-96DB-44F8-A847-D70977C3CA77}" destId="{61B1D2FA-F76D-47D4-BD3A-F3C6D32FF725}" srcOrd="1" destOrd="0" parTransId="{2362157E-3FBA-4B2D-B6F8-112C611A6F86}" sibTransId="{DDCADF77-A61C-4C94-8124-C582E0E29902}"/>
    <dgm:cxn modelId="{4CDA01FD-B930-4D85-88A4-C5C19D23B8B8}" type="presOf" srcId="{824C6EE5-D5CD-40E9-95C0-AA46447A1B0B}" destId="{792AF1E6-F5DA-48D4-A93C-0BB3E31D02B7}" srcOrd="0" destOrd="0" presId="urn:microsoft.com/office/officeart/2005/8/layout/cycle2"/>
    <dgm:cxn modelId="{1AD23445-0262-46E1-B63B-6407E3169B45}" srcId="{A5661DC7-96DB-44F8-A847-D70977C3CA77}" destId="{1EEFCE05-4CD6-402C-828B-A0FFE0BD722B}" srcOrd="5" destOrd="0" parTransId="{0664D774-43C1-4901-84B9-1DBB831867DF}" sibTransId="{B3FA65D1-B5F4-4C9C-A4B6-215E7B5D4D76}"/>
    <dgm:cxn modelId="{AC5633B7-2E77-4078-BD9E-DD876B4B3CAB}" type="presOf" srcId="{1EEFCE05-4CD6-402C-828B-A0FFE0BD722B}" destId="{497B8A92-B82A-4570-92E4-D4D6CC030116}" srcOrd="0" destOrd="0" presId="urn:microsoft.com/office/officeart/2005/8/layout/cycle2"/>
    <dgm:cxn modelId="{0CA81B1B-5B58-4B06-9225-5BFA394C6493}" type="presOf" srcId="{3BDD4ABA-84E5-4C05-8415-B3D4B2AC98C8}" destId="{D348643A-E258-4C26-9293-A904944B2B28}" srcOrd="1" destOrd="0" presId="urn:microsoft.com/office/officeart/2005/8/layout/cycle2"/>
    <dgm:cxn modelId="{ADA1191C-5B58-4FDA-B997-E116C5A65C5C}" type="presOf" srcId="{3BDD4ABA-84E5-4C05-8415-B3D4B2AC98C8}" destId="{5FFAF191-C6B2-4319-8279-812F826FE9F0}" srcOrd="0" destOrd="0" presId="urn:microsoft.com/office/officeart/2005/8/layout/cycle2"/>
    <dgm:cxn modelId="{E505DCE3-863D-49AB-93E3-82A9D3CE4F0C}" type="presOf" srcId="{61B1D2FA-F76D-47D4-BD3A-F3C6D32FF725}" destId="{1BD1F90A-0B39-409A-98B6-E46E8A021C9B}" srcOrd="0" destOrd="0" presId="urn:microsoft.com/office/officeart/2005/8/layout/cycle2"/>
    <dgm:cxn modelId="{3E47474E-8739-4516-BFEF-7E14CDB92914}" srcId="{A5661DC7-96DB-44F8-A847-D70977C3CA77}" destId="{824C6EE5-D5CD-40E9-95C0-AA46447A1B0B}" srcOrd="3" destOrd="0" parTransId="{B69C3B60-BF32-424D-B8BA-D1C5B2C626E2}" sibTransId="{3BDD4ABA-84E5-4C05-8415-B3D4B2AC98C8}"/>
    <dgm:cxn modelId="{63551BD3-789E-40FB-9C80-8BC5DA28AFD0}" srcId="{A5661DC7-96DB-44F8-A847-D70977C3CA77}" destId="{D72BA658-66D4-416E-8A83-E81CF0339637}" srcOrd="2" destOrd="0" parTransId="{36D69456-3850-478C-90A4-8C4244C58C27}" sibTransId="{3F54944B-1C43-40F8-B62C-EB32CBDF8AEA}"/>
    <dgm:cxn modelId="{CB5961B2-B4BE-4251-93E3-67A533D51311}" type="presOf" srcId="{DDCADF77-A61C-4C94-8124-C582E0E29902}" destId="{B73465CF-A527-47F8-B444-B647194300D0}" srcOrd="1" destOrd="0" presId="urn:microsoft.com/office/officeart/2005/8/layout/cycle2"/>
    <dgm:cxn modelId="{C1D1EA30-0010-490E-8F3A-F487DD264354}" type="presOf" srcId="{4F04381C-AEBA-4166-9680-9F75136218CA}" destId="{037EA850-CA06-40D8-98A6-22AAF2144577}" srcOrd="0" destOrd="0" presId="urn:microsoft.com/office/officeart/2005/8/layout/cycle2"/>
    <dgm:cxn modelId="{8E4829D8-CF6C-41DA-8B7A-8C7FA2C547BF}" type="presOf" srcId="{DDCADF77-A61C-4C94-8124-C582E0E29902}" destId="{309C5B18-B4A1-4D42-AFFB-8DCC80C7C6B2}" srcOrd="0" destOrd="0" presId="urn:microsoft.com/office/officeart/2005/8/layout/cycle2"/>
    <dgm:cxn modelId="{F4A08FF3-7F51-42FF-AA5A-2008C0E93238}" type="presParOf" srcId="{E143EBFF-7F3B-44F2-8354-DCA5A4A08063}" destId="{037EA850-CA06-40D8-98A6-22AAF2144577}" srcOrd="0" destOrd="0" presId="urn:microsoft.com/office/officeart/2005/8/layout/cycle2"/>
    <dgm:cxn modelId="{6ABA0B56-319F-4CE6-9CE0-9DCE55A44D58}" type="presParOf" srcId="{E143EBFF-7F3B-44F2-8354-DCA5A4A08063}" destId="{BAB7899A-4AE7-471D-9ABA-0E954DC44491}" srcOrd="1" destOrd="0" presId="urn:microsoft.com/office/officeart/2005/8/layout/cycle2"/>
    <dgm:cxn modelId="{409EBC78-5F0F-4C09-BAC7-3FD3A6D87C31}" type="presParOf" srcId="{BAB7899A-4AE7-471D-9ABA-0E954DC44491}" destId="{E4D267F1-1877-469F-A859-BF6DAC4257EE}" srcOrd="0" destOrd="0" presId="urn:microsoft.com/office/officeart/2005/8/layout/cycle2"/>
    <dgm:cxn modelId="{87951372-B544-4DEF-A1EF-5CACB77F4B85}" type="presParOf" srcId="{E143EBFF-7F3B-44F2-8354-DCA5A4A08063}" destId="{1BD1F90A-0B39-409A-98B6-E46E8A021C9B}" srcOrd="2" destOrd="0" presId="urn:microsoft.com/office/officeart/2005/8/layout/cycle2"/>
    <dgm:cxn modelId="{C2022C7B-B1F4-4AE3-90D0-E886B95C7357}" type="presParOf" srcId="{E143EBFF-7F3B-44F2-8354-DCA5A4A08063}" destId="{309C5B18-B4A1-4D42-AFFB-8DCC80C7C6B2}" srcOrd="3" destOrd="0" presId="urn:microsoft.com/office/officeart/2005/8/layout/cycle2"/>
    <dgm:cxn modelId="{81AB7E67-2C9F-4003-B4DC-83BC7EA91FB3}" type="presParOf" srcId="{309C5B18-B4A1-4D42-AFFB-8DCC80C7C6B2}" destId="{B73465CF-A527-47F8-B444-B647194300D0}" srcOrd="0" destOrd="0" presId="urn:microsoft.com/office/officeart/2005/8/layout/cycle2"/>
    <dgm:cxn modelId="{F5279754-AB57-4CBB-BE56-D9DDF4195D59}" type="presParOf" srcId="{E143EBFF-7F3B-44F2-8354-DCA5A4A08063}" destId="{47DB8DC7-3DC4-48C5-B033-3A4C9D0F0775}" srcOrd="4" destOrd="0" presId="urn:microsoft.com/office/officeart/2005/8/layout/cycle2"/>
    <dgm:cxn modelId="{391BEE58-1EEB-4BCD-A9FF-2751A4EA946F}" type="presParOf" srcId="{E143EBFF-7F3B-44F2-8354-DCA5A4A08063}" destId="{BF4C0D75-239E-42E6-9943-CF50BF4686C1}" srcOrd="5" destOrd="0" presId="urn:microsoft.com/office/officeart/2005/8/layout/cycle2"/>
    <dgm:cxn modelId="{A2EBE1E8-AFC4-44AE-8A60-D053E7CA8FF7}" type="presParOf" srcId="{BF4C0D75-239E-42E6-9943-CF50BF4686C1}" destId="{37104237-9E95-415B-A4AB-95ADCE669CD7}" srcOrd="0" destOrd="0" presId="urn:microsoft.com/office/officeart/2005/8/layout/cycle2"/>
    <dgm:cxn modelId="{449E805D-ABD0-4E96-BF5F-C3558015D61F}" type="presParOf" srcId="{E143EBFF-7F3B-44F2-8354-DCA5A4A08063}" destId="{792AF1E6-F5DA-48D4-A93C-0BB3E31D02B7}" srcOrd="6" destOrd="0" presId="urn:microsoft.com/office/officeart/2005/8/layout/cycle2"/>
    <dgm:cxn modelId="{8D1E447A-8781-4B1C-A3CE-6124AFA4FEE5}" type="presParOf" srcId="{E143EBFF-7F3B-44F2-8354-DCA5A4A08063}" destId="{5FFAF191-C6B2-4319-8279-812F826FE9F0}" srcOrd="7" destOrd="0" presId="urn:microsoft.com/office/officeart/2005/8/layout/cycle2"/>
    <dgm:cxn modelId="{E835BEF1-E745-4654-92DB-A254FA4DD0CA}" type="presParOf" srcId="{5FFAF191-C6B2-4319-8279-812F826FE9F0}" destId="{D348643A-E258-4C26-9293-A904944B2B28}" srcOrd="0" destOrd="0" presId="urn:microsoft.com/office/officeart/2005/8/layout/cycle2"/>
    <dgm:cxn modelId="{4CD9A663-8210-4688-9685-4B1645DA8733}" type="presParOf" srcId="{E143EBFF-7F3B-44F2-8354-DCA5A4A08063}" destId="{A6CF8261-094D-412A-9F35-AC820C21BECC}" srcOrd="8" destOrd="0" presId="urn:microsoft.com/office/officeart/2005/8/layout/cycle2"/>
    <dgm:cxn modelId="{37C5EF9F-D780-4040-83EB-B1F79C75FE3C}" type="presParOf" srcId="{E143EBFF-7F3B-44F2-8354-DCA5A4A08063}" destId="{DF523312-E066-44FA-8206-25581890F2F0}" srcOrd="9" destOrd="0" presId="urn:microsoft.com/office/officeart/2005/8/layout/cycle2"/>
    <dgm:cxn modelId="{6F567475-1BBC-4644-8F94-CED9950ED98B}" type="presParOf" srcId="{DF523312-E066-44FA-8206-25581890F2F0}" destId="{DAB399AE-EC67-48FC-B3EE-FBCF5CD720A3}" srcOrd="0" destOrd="0" presId="urn:microsoft.com/office/officeart/2005/8/layout/cycle2"/>
    <dgm:cxn modelId="{FB0E78F1-50E0-481E-94A1-E36DED3EBC26}" type="presParOf" srcId="{E143EBFF-7F3B-44F2-8354-DCA5A4A08063}" destId="{497B8A92-B82A-4570-92E4-D4D6CC030116}" srcOrd="10" destOrd="0" presId="urn:microsoft.com/office/officeart/2005/8/layout/cycle2"/>
    <dgm:cxn modelId="{608E3D8D-A5D9-4BCD-AA47-F75062A9C91C}" type="presParOf" srcId="{E143EBFF-7F3B-44F2-8354-DCA5A4A08063}" destId="{FF4C2462-0889-4499-A9CF-E14F1F4DDCA3}" srcOrd="11" destOrd="0" presId="urn:microsoft.com/office/officeart/2005/8/layout/cycle2"/>
    <dgm:cxn modelId="{BE9A7B90-471D-4263-8E29-4F5065CDABB8}" type="presParOf" srcId="{FF4C2462-0889-4499-A9CF-E14F1F4DDCA3}" destId="{EB92F432-B02D-4494-B1BF-09EDCD989AE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80A088B-C12A-4617-9960-4842E6F25AD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sv-SE"/>
        </a:p>
      </dgm:t>
    </dgm:pt>
    <dgm:pt modelId="{D6BE0DE1-311E-408E-ADD6-DE0F98A51333}">
      <dgm:prSet/>
      <dgm:spPr/>
      <dgm:t>
        <a:bodyPr/>
        <a:lstStyle/>
        <a:p>
          <a:pPr algn="ctr" rtl="0"/>
          <a:r>
            <a:rPr lang="ko-KR" smtClean="0"/>
            <a:t>복지국가의 유형을 결정짓는 요소</a:t>
          </a:r>
          <a:endParaRPr lang="sv-SE"/>
        </a:p>
      </dgm:t>
    </dgm:pt>
    <dgm:pt modelId="{F4315D9C-1E78-4BF9-B7E1-8C2E17957D32}" type="parTrans" cxnId="{90A9FFF2-41E7-4036-91E4-FE3A4AFFDE90}">
      <dgm:prSet/>
      <dgm:spPr/>
      <dgm:t>
        <a:bodyPr/>
        <a:lstStyle/>
        <a:p>
          <a:endParaRPr lang="sv-SE"/>
        </a:p>
      </dgm:t>
    </dgm:pt>
    <dgm:pt modelId="{E11E825E-C149-4463-95D7-2EFA8A70FE55}" type="sibTrans" cxnId="{90A9FFF2-41E7-4036-91E4-FE3A4AFFDE90}">
      <dgm:prSet/>
      <dgm:spPr/>
      <dgm:t>
        <a:bodyPr/>
        <a:lstStyle/>
        <a:p>
          <a:endParaRPr lang="sv-SE"/>
        </a:p>
      </dgm:t>
    </dgm:pt>
    <dgm:pt modelId="{BA33E990-2532-4B16-84C7-6EA856A5174B}" type="pres">
      <dgm:prSet presAssocID="{680A088B-C12A-4617-9960-4842E6F25A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C214BF0-BC88-4914-8205-586754933753}" type="pres">
      <dgm:prSet presAssocID="{D6BE0DE1-311E-408E-ADD6-DE0F98A5133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EDF270C-75CE-4DB9-8736-A5012D3D062F}" type="presOf" srcId="{D6BE0DE1-311E-408E-ADD6-DE0F98A51333}" destId="{8C214BF0-BC88-4914-8205-586754933753}" srcOrd="0" destOrd="0" presId="urn:microsoft.com/office/officeart/2005/8/layout/vList2"/>
    <dgm:cxn modelId="{90A9FFF2-41E7-4036-91E4-FE3A4AFFDE90}" srcId="{680A088B-C12A-4617-9960-4842E6F25ADA}" destId="{D6BE0DE1-311E-408E-ADD6-DE0F98A51333}" srcOrd="0" destOrd="0" parTransId="{F4315D9C-1E78-4BF9-B7E1-8C2E17957D32}" sibTransId="{E11E825E-C149-4463-95D7-2EFA8A70FE55}"/>
    <dgm:cxn modelId="{604F6CC8-E529-4113-AF92-8EB1A82CA7E1}" type="presOf" srcId="{680A088B-C12A-4617-9960-4842E6F25ADA}" destId="{BA33E990-2532-4B16-84C7-6EA856A5174B}" srcOrd="0" destOrd="0" presId="urn:microsoft.com/office/officeart/2005/8/layout/vList2"/>
    <dgm:cxn modelId="{5EF54C10-62AD-47B9-87FC-B1D9E018828C}" type="presParOf" srcId="{BA33E990-2532-4B16-84C7-6EA856A5174B}" destId="{8C214BF0-BC88-4914-8205-5867549337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C96381E-42DA-43BB-A1BE-7075BE664812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15E957DE-02F3-4628-B6A1-8F2F1A7571B5}">
      <dgm:prSet phldrT="[텍스트]" custT="1"/>
      <dgm:spPr/>
      <dgm:t>
        <a:bodyPr/>
        <a:lstStyle/>
        <a:p>
          <a:pPr latinLnBrk="1"/>
          <a:r>
            <a:rPr lang="ko-KR" altLang="en-US" sz="2800" dirty="0" smtClean="0"/>
            <a:t>복지국가</a:t>
          </a:r>
          <a:endParaRPr lang="ko-KR" altLang="en-US" sz="2800" dirty="0"/>
        </a:p>
      </dgm:t>
    </dgm:pt>
    <dgm:pt modelId="{26FB70F3-915B-4D9D-89C9-F577F72C110B}" type="parTrans" cxnId="{1B212B02-73E5-4925-B772-911EE5A55EE1}">
      <dgm:prSet/>
      <dgm:spPr/>
      <dgm:t>
        <a:bodyPr/>
        <a:lstStyle/>
        <a:p>
          <a:pPr latinLnBrk="1"/>
          <a:endParaRPr lang="ko-KR" altLang="en-US"/>
        </a:p>
      </dgm:t>
    </dgm:pt>
    <dgm:pt modelId="{D1CF84A6-DB13-475A-92DF-63B893BAB57B}" type="sibTrans" cxnId="{1B212B02-73E5-4925-B772-911EE5A55EE1}">
      <dgm:prSet/>
      <dgm:spPr/>
      <dgm:t>
        <a:bodyPr/>
        <a:lstStyle/>
        <a:p>
          <a:pPr latinLnBrk="1"/>
          <a:endParaRPr lang="ko-KR" altLang="en-US"/>
        </a:p>
      </dgm:t>
    </dgm:pt>
    <dgm:pt modelId="{20A779E5-1E5A-4AF2-8E20-EDDDADB865F4}">
      <dgm:prSet phldrT="[텍스트]"/>
      <dgm:spPr/>
      <dgm:t>
        <a:bodyPr/>
        <a:lstStyle/>
        <a:p>
          <a:pPr latinLnBrk="1"/>
          <a:r>
            <a:rPr lang="ko-KR" altLang="en-US" b="1" dirty="0" smtClean="0"/>
            <a:t>시장 </a:t>
          </a:r>
          <a:endParaRPr lang="en-US" altLang="ko-KR" b="1" dirty="0" smtClean="0"/>
        </a:p>
        <a:p>
          <a:pPr latinLnBrk="1"/>
          <a:r>
            <a:rPr lang="en-US" altLang="ko-KR" b="1" dirty="0" smtClean="0"/>
            <a:t>(</a:t>
          </a:r>
          <a:r>
            <a:rPr lang="ko-KR" altLang="en-US" b="1" dirty="0" smtClean="0"/>
            <a:t>자본</a:t>
          </a:r>
          <a:r>
            <a:rPr lang="en-US" altLang="ko-KR" b="1" dirty="0" smtClean="0"/>
            <a:t>-</a:t>
          </a:r>
          <a:r>
            <a:rPr lang="ko-KR" altLang="en-US" b="1" dirty="0" smtClean="0"/>
            <a:t>노동</a:t>
          </a:r>
          <a:r>
            <a:rPr lang="en-US" altLang="ko-KR" b="1" dirty="0" smtClean="0"/>
            <a:t>)</a:t>
          </a:r>
          <a:endParaRPr lang="ko-KR" altLang="en-US" b="1" dirty="0"/>
        </a:p>
      </dgm:t>
    </dgm:pt>
    <dgm:pt modelId="{BD0C902D-A332-40F3-8ADB-44BA03390C06}" type="parTrans" cxnId="{8A14E755-777C-49EC-B3DE-2887D5719127}">
      <dgm:prSet/>
      <dgm:spPr/>
      <dgm:t>
        <a:bodyPr/>
        <a:lstStyle/>
        <a:p>
          <a:pPr latinLnBrk="1"/>
          <a:endParaRPr lang="ko-KR" altLang="en-US"/>
        </a:p>
      </dgm:t>
    </dgm:pt>
    <dgm:pt modelId="{35F8FD0E-CE8A-40BC-ABEE-8099A93140D5}" type="sibTrans" cxnId="{8A14E755-777C-49EC-B3DE-2887D5719127}">
      <dgm:prSet/>
      <dgm:spPr/>
      <dgm:t>
        <a:bodyPr/>
        <a:lstStyle/>
        <a:p>
          <a:pPr latinLnBrk="1"/>
          <a:endParaRPr lang="ko-KR" altLang="en-US"/>
        </a:p>
      </dgm:t>
    </dgm:pt>
    <dgm:pt modelId="{66332C92-C92A-4CE8-8A1B-6418AE7088D3}">
      <dgm:prSet phldrT="[텍스트]"/>
      <dgm:spPr/>
      <dgm:t>
        <a:bodyPr/>
        <a:lstStyle/>
        <a:p>
          <a:pPr latinLnBrk="1"/>
          <a:r>
            <a:rPr lang="ko-KR" altLang="en-US" b="1" dirty="0" smtClean="0"/>
            <a:t>국가통치 및 </a:t>
          </a:r>
          <a:r>
            <a:rPr lang="ko-KR" altLang="en-US" b="1" dirty="0" smtClean="0"/>
            <a:t>정당 </a:t>
          </a:r>
          <a:r>
            <a:rPr lang="en-US" altLang="ko-KR" b="1" dirty="0" smtClean="0"/>
            <a:t>(</a:t>
          </a:r>
          <a:r>
            <a:rPr lang="ko-KR" altLang="en-US" b="1" dirty="0" smtClean="0"/>
            <a:t>국가</a:t>
          </a:r>
          <a:r>
            <a:rPr lang="en-US" altLang="ko-KR" b="1" dirty="0" smtClean="0"/>
            <a:t>-</a:t>
          </a:r>
          <a:r>
            <a:rPr lang="ko-KR" altLang="en-US" b="1" dirty="0" smtClean="0"/>
            <a:t>지방</a:t>
          </a:r>
          <a:r>
            <a:rPr lang="en-US" altLang="ko-KR" b="1" dirty="0" smtClean="0"/>
            <a:t>, </a:t>
          </a:r>
          <a:r>
            <a:rPr lang="ko-KR" altLang="en-US" b="1" dirty="0" smtClean="0"/>
            <a:t>정당</a:t>
          </a:r>
          <a:r>
            <a:rPr lang="en-US" altLang="ko-KR" b="1" dirty="0" smtClean="0"/>
            <a:t>)</a:t>
          </a:r>
          <a:endParaRPr lang="ko-KR" altLang="en-US" b="1" dirty="0"/>
        </a:p>
      </dgm:t>
    </dgm:pt>
    <dgm:pt modelId="{B858F054-6043-41E9-8B99-46DE48AD9950}" type="parTrans" cxnId="{E30E58EC-3CED-4678-9174-83FCB02AB65F}">
      <dgm:prSet/>
      <dgm:spPr/>
      <dgm:t>
        <a:bodyPr/>
        <a:lstStyle/>
        <a:p>
          <a:pPr latinLnBrk="1"/>
          <a:endParaRPr lang="ko-KR" altLang="en-US"/>
        </a:p>
      </dgm:t>
    </dgm:pt>
    <dgm:pt modelId="{94C4AE61-4383-4BF9-AB37-33F277E67E78}" type="sibTrans" cxnId="{E30E58EC-3CED-4678-9174-83FCB02AB65F}">
      <dgm:prSet/>
      <dgm:spPr/>
      <dgm:t>
        <a:bodyPr/>
        <a:lstStyle/>
        <a:p>
          <a:pPr latinLnBrk="1"/>
          <a:endParaRPr lang="ko-KR" altLang="en-US"/>
        </a:p>
      </dgm:t>
    </dgm:pt>
    <dgm:pt modelId="{C85A6CF4-B40B-40A2-83DD-82E13F1517E8}">
      <dgm:prSet phldrT="[텍스트]"/>
      <dgm:spPr/>
      <dgm:t>
        <a:bodyPr/>
        <a:lstStyle/>
        <a:p>
          <a:pPr latinLnBrk="1"/>
          <a:r>
            <a:rPr lang="ko-KR" altLang="en-US" b="1" dirty="0" smtClean="0"/>
            <a:t>경제</a:t>
          </a:r>
          <a:r>
            <a:rPr lang="en-US" altLang="ko-KR" b="1" dirty="0" smtClean="0"/>
            <a:t>&amp;</a:t>
          </a:r>
          <a:r>
            <a:rPr lang="ko-KR" altLang="en-US" b="1" dirty="0" smtClean="0"/>
            <a:t>재정 </a:t>
          </a:r>
          <a:r>
            <a:rPr lang="en-US" altLang="ko-KR" b="1" dirty="0" smtClean="0"/>
            <a:t>(</a:t>
          </a:r>
          <a:r>
            <a:rPr lang="ko-KR" altLang="en-US" b="1" dirty="0" smtClean="0"/>
            <a:t>경제성장</a:t>
          </a:r>
          <a:r>
            <a:rPr lang="en-US" altLang="ko-KR" b="1" dirty="0" smtClean="0"/>
            <a:t>, </a:t>
          </a:r>
          <a:r>
            <a:rPr lang="ko-KR" altLang="en-US" b="1" dirty="0" smtClean="0"/>
            <a:t>조세</a:t>
          </a:r>
          <a:r>
            <a:rPr lang="en-US" altLang="ko-KR" b="1" dirty="0" smtClean="0"/>
            <a:t>, </a:t>
          </a:r>
          <a:r>
            <a:rPr lang="ko-KR" altLang="sv-SE" b="1" dirty="0" smtClean="0"/>
            <a:t>예산</a:t>
          </a:r>
          <a:r>
            <a:rPr lang="sv-SE" altLang="ko-KR" b="1" dirty="0" smtClean="0"/>
            <a:t>)</a:t>
          </a:r>
          <a:r>
            <a:rPr lang="en-US" altLang="ko-KR" b="1" dirty="0" smtClean="0"/>
            <a:t> </a:t>
          </a:r>
          <a:endParaRPr lang="ko-KR" altLang="en-US" b="1" dirty="0"/>
        </a:p>
      </dgm:t>
    </dgm:pt>
    <dgm:pt modelId="{1C3E1D6C-3818-4230-B082-78378CC5A2A9}" type="parTrans" cxnId="{1742F0DE-EB1D-46F1-9E08-BF417D22CB45}">
      <dgm:prSet/>
      <dgm:spPr/>
      <dgm:t>
        <a:bodyPr/>
        <a:lstStyle/>
        <a:p>
          <a:pPr latinLnBrk="1"/>
          <a:endParaRPr lang="ko-KR" altLang="en-US"/>
        </a:p>
      </dgm:t>
    </dgm:pt>
    <dgm:pt modelId="{A2CF4957-16FF-499F-8D6A-42BD0DD08016}" type="sibTrans" cxnId="{1742F0DE-EB1D-46F1-9E08-BF417D22CB45}">
      <dgm:prSet/>
      <dgm:spPr/>
      <dgm:t>
        <a:bodyPr/>
        <a:lstStyle/>
        <a:p>
          <a:pPr latinLnBrk="1"/>
          <a:endParaRPr lang="ko-KR" altLang="en-US"/>
        </a:p>
      </dgm:t>
    </dgm:pt>
    <dgm:pt modelId="{5D16B154-1779-4B67-B665-CE1929092E69}">
      <dgm:prSet phldrT="[텍스트]"/>
      <dgm:spPr/>
      <dgm:t>
        <a:bodyPr/>
        <a:lstStyle/>
        <a:p>
          <a:pPr latinLnBrk="1"/>
          <a:r>
            <a:rPr lang="ko-KR" altLang="en-US" b="1" dirty="0" smtClean="0"/>
            <a:t>사회 </a:t>
          </a:r>
          <a:r>
            <a:rPr lang="en-US" altLang="ko-KR" b="1" dirty="0" smtClean="0"/>
            <a:t>(</a:t>
          </a:r>
          <a:r>
            <a:rPr lang="ko-KR" altLang="en-US" b="1" dirty="0" smtClean="0"/>
            <a:t>사회양극화</a:t>
          </a:r>
          <a:r>
            <a:rPr lang="en-US" altLang="ko-KR" b="1" dirty="0" smtClean="0"/>
            <a:t>, </a:t>
          </a:r>
          <a:r>
            <a:rPr lang="ko-KR" altLang="en-US" b="1" dirty="0" smtClean="0"/>
            <a:t>국민의식</a:t>
          </a:r>
          <a:r>
            <a:rPr lang="en-US" altLang="ko-KR" b="1" dirty="0" smtClean="0"/>
            <a:t>)</a:t>
          </a:r>
          <a:endParaRPr lang="ko-KR" altLang="en-US" b="1" dirty="0"/>
        </a:p>
      </dgm:t>
    </dgm:pt>
    <dgm:pt modelId="{5B70AF76-9119-4291-91B7-8EA59D74662D}" type="parTrans" cxnId="{79AD9703-DC66-4810-963A-4E954AD49B16}">
      <dgm:prSet/>
      <dgm:spPr/>
      <dgm:t>
        <a:bodyPr/>
        <a:lstStyle/>
        <a:p>
          <a:pPr latinLnBrk="1"/>
          <a:endParaRPr lang="ko-KR" altLang="en-US"/>
        </a:p>
      </dgm:t>
    </dgm:pt>
    <dgm:pt modelId="{E6F532DE-F91D-49DF-9E79-14E0B83D1EA9}" type="sibTrans" cxnId="{79AD9703-DC66-4810-963A-4E954AD49B16}">
      <dgm:prSet/>
      <dgm:spPr/>
      <dgm:t>
        <a:bodyPr/>
        <a:lstStyle/>
        <a:p>
          <a:pPr latinLnBrk="1"/>
          <a:endParaRPr lang="ko-KR" altLang="en-US"/>
        </a:p>
      </dgm:t>
    </dgm:pt>
    <dgm:pt modelId="{4886F98B-DE66-4753-87E3-C8E35FDBC7CD}" type="pres">
      <dgm:prSet presAssocID="{AC96381E-42DA-43BB-A1BE-7075BE66481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44A91230-C8E8-4363-8E40-B035C8B1A1F4}" type="pres">
      <dgm:prSet presAssocID="{AC96381E-42DA-43BB-A1BE-7075BE664812}" presName="radial" presStyleCnt="0">
        <dgm:presLayoutVars>
          <dgm:animLvl val="ctr"/>
        </dgm:presLayoutVars>
      </dgm:prSet>
      <dgm:spPr/>
    </dgm:pt>
    <dgm:pt modelId="{A3B95EE3-4905-4615-8DED-719A5C1A947D}" type="pres">
      <dgm:prSet presAssocID="{15E957DE-02F3-4628-B6A1-8F2F1A7571B5}" presName="centerShape" presStyleLbl="vennNode1" presStyleIdx="0" presStyleCnt="5"/>
      <dgm:spPr/>
      <dgm:t>
        <a:bodyPr/>
        <a:lstStyle/>
        <a:p>
          <a:endParaRPr lang="sv-SE"/>
        </a:p>
      </dgm:t>
    </dgm:pt>
    <dgm:pt modelId="{1BFE2093-1F1A-4AD7-B4DB-E81FDA3395E3}" type="pres">
      <dgm:prSet presAssocID="{20A779E5-1E5A-4AF2-8E20-EDDDADB865F4}" presName="node" presStyleLbl="vennNode1" presStyleIdx="1" presStyleCnt="5" custRadScaleRad="99471" custRadScaleInc="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646A8AE-7455-40C1-A7AF-F5A1ADC8DFBE}" type="pres">
      <dgm:prSet presAssocID="{66332C92-C92A-4CE8-8A1B-6418AE7088D3}" presName="node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0FA36E4-7BDB-4046-931E-CB90910FA06A}" type="pres">
      <dgm:prSet presAssocID="{C85A6CF4-B40B-40A2-83DD-82E13F1517E8}" presName="node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EE6AA04-F287-4377-BB4C-C6B5F4D7C545}" type="pres">
      <dgm:prSet presAssocID="{5D16B154-1779-4B67-B665-CE1929092E69}" presName="node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9E773F2-8A3F-4AD5-B708-B52412A85486}" type="presOf" srcId="{C85A6CF4-B40B-40A2-83DD-82E13F1517E8}" destId="{70FA36E4-7BDB-4046-931E-CB90910FA06A}" srcOrd="0" destOrd="0" presId="urn:microsoft.com/office/officeart/2005/8/layout/radial3"/>
    <dgm:cxn modelId="{1742F0DE-EB1D-46F1-9E08-BF417D22CB45}" srcId="{15E957DE-02F3-4628-B6A1-8F2F1A7571B5}" destId="{C85A6CF4-B40B-40A2-83DD-82E13F1517E8}" srcOrd="2" destOrd="0" parTransId="{1C3E1D6C-3818-4230-B082-78378CC5A2A9}" sibTransId="{A2CF4957-16FF-499F-8D6A-42BD0DD08016}"/>
    <dgm:cxn modelId="{B7046C78-C4CD-4DF3-8CD9-565A31E51D6D}" type="presOf" srcId="{5D16B154-1779-4B67-B665-CE1929092E69}" destId="{9EE6AA04-F287-4377-BB4C-C6B5F4D7C545}" srcOrd="0" destOrd="0" presId="urn:microsoft.com/office/officeart/2005/8/layout/radial3"/>
    <dgm:cxn modelId="{8A14E755-777C-49EC-B3DE-2887D5719127}" srcId="{15E957DE-02F3-4628-B6A1-8F2F1A7571B5}" destId="{20A779E5-1E5A-4AF2-8E20-EDDDADB865F4}" srcOrd="0" destOrd="0" parTransId="{BD0C902D-A332-40F3-8ADB-44BA03390C06}" sibTransId="{35F8FD0E-CE8A-40BC-ABEE-8099A93140D5}"/>
    <dgm:cxn modelId="{0DB04E43-39CC-489B-8AC4-025CFC70F61B}" type="presOf" srcId="{15E957DE-02F3-4628-B6A1-8F2F1A7571B5}" destId="{A3B95EE3-4905-4615-8DED-719A5C1A947D}" srcOrd="0" destOrd="0" presId="urn:microsoft.com/office/officeart/2005/8/layout/radial3"/>
    <dgm:cxn modelId="{E30E58EC-3CED-4678-9174-83FCB02AB65F}" srcId="{15E957DE-02F3-4628-B6A1-8F2F1A7571B5}" destId="{66332C92-C92A-4CE8-8A1B-6418AE7088D3}" srcOrd="1" destOrd="0" parTransId="{B858F054-6043-41E9-8B99-46DE48AD9950}" sibTransId="{94C4AE61-4383-4BF9-AB37-33F277E67E78}"/>
    <dgm:cxn modelId="{79AD9703-DC66-4810-963A-4E954AD49B16}" srcId="{15E957DE-02F3-4628-B6A1-8F2F1A7571B5}" destId="{5D16B154-1779-4B67-B665-CE1929092E69}" srcOrd="3" destOrd="0" parTransId="{5B70AF76-9119-4291-91B7-8EA59D74662D}" sibTransId="{E6F532DE-F91D-49DF-9E79-14E0B83D1EA9}"/>
    <dgm:cxn modelId="{1B212B02-73E5-4925-B772-911EE5A55EE1}" srcId="{AC96381E-42DA-43BB-A1BE-7075BE664812}" destId="{15E957DE-02F3-4628-B6A1-8F2F1A7571B5}" srcOrd="0" destOrd="0" parTransId="{26FB70F3-915B-4D9D-89C9-F577F72C110B}" sibTransId="{D1CF84A6-DB13-475A-92DF-63B893BAB57B}"/>
    <dgm:cxn modelId="{D9B80E36-A6D9-4F17-BA8C-D8A789FB0229}" type="presOf" srcId="{AC96381E-42DA-43BB-A1BE-7075BE664812}" destId="{4886F98B-DE66-4753-87E3-C8E35FDBC7CD}" srcOrd="0" destOrd="0" presId="urn:microsoft.com/office/officeart/2005/8/layout/radial3"/>
    <dgm:cxn modelId="{80F33609-FCF6-4DBC-A1A7-9F824C06C0C3}" type="presOf" srcId="{20A779E5-1E5A-4AF2-8E20-EDDDADB865F4}" destId="{1BFE2093-1F1A-4AD7-B4DB-E81FDA3395E3}" srcOrd="0" destOrd="0" presId="urn:microsoft.com/office/officeart/2005/8/layout/radial3"/>
    <dgm:cxn modelId="{A36F042B-1176-4888-A736-FBE9CB7265E0}" type="presOf" srcId="{66332C92-C92A-4CE8-8A1B-6418AE7088D3}" destId="{7646A8AE-7455-40C1-A7AF-F5A1ADC8DFBE}" srcOrd="0" destOrd="0" presId="urn:microsoft.com/office/officeart/2005/8/layout/radial3"/>
    <dgm:cxn modelId="{E87BBBE4-FFBC-4F2F-ACB5-AF5E44DA98C9}" type="presParOf" srcId="{4886F98B-DE66-4753-87E3-C8E35FDBC7CD}" destId="{44A91230-C8E8-4363-8E40-B035C8B1A1F4}" srcOrd="0" destOrd="0" presId="urn:microsoft.com/office/officeart/2005/8/layout/radial3"/>
    <dgm:cxn modelId="{C3DE8BCB-428C-4042-860A-A45DF1D70F2B}" type="presParOf" srcId="{44A91230-C8E8-4363-8E40-B035C8B1A1F4}" destId="{A3B95EE3-4905-4615-8DED-719A5C1A947D}" srcOrd="0" destOrd="0" presId="urn:microsoft.com/office/officeart/2005/8/layout/radial3"/>
    <dgm:cxn modelId="{602AA6CB-AF2F-407B-AA29-116541F92E8B}" type="presParOf" srcId="{44A91230-C8E8-4363-8E40-B035C8B1A1F4}" destId="{1BFE2093-1F1A-4AD7-B4DB-E81FDA3395E3}" srcOrd="1" destOrd="0" presId="urn:microsoft.com/office/officeart/2005/8/layout/radial3"/>
    <dgm:cxn modelId="{334D725C-50C9-4087-949B-EC71AD10203B}" type="presParOf" srcId="{44A91230-C8E8-4363-8E40-B035C8B1A1F4}" destId="{7646A8AE-7455-40C1-A7AF-F5A1ADC8DFBE}" srcOrd="2" destOrd="0" presId="urn:microsoft.com/office/officeart/2005/8/layout/radial3"/>
    <dgm:cxn modelId="{86841D3C-56CB-4FF3-A111-D22F15BDEB75}" type="presParOf" srcId="{44A91230-C8E8-4363-8E40-B035C8B1A1F4}" destId="{70FA36E4-7BDB-4046-931E-CB90910FA06A}" srcOrd="3" destOrd="0" presId="urn:microsoft.com/office/officeart/2005/8/layout/radial3"/>
    <dgm:cxn modelId="{9CF21282-1A2F-4757-BD3E-E980737CE417}" type="presParOf" srcId="{44A91230-C8E8-4363-8E40-B035C8B1A1F4}" destId="{9EE6AA04-F287-4377-BB4C-C6B5F4D7C545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0AC6330-9113-4369-AC97-34E4EF7CDC9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93A00977-45C9-4F47-A469-E4F1FC730665}">
      <dgm:prSet custT="1"/>
      <dgm:spPr/>
      <dgm:t>
        <a:bodyPr/>
        <a:lstStyle/>
        <a:p>
          <a:pPr algn="ctr" rtl="0"/>
          <a:r>
            <a:rPr lang="ko-KR" altLang="sv-SE" sz="4000" dirty="0" smtClean="0"/>
            <a:t>복지국가 담론</a:t>
          </a:r>
          <a:endParaRPr lang="sv-SE" sz="4000" dirty="0"/>
        </a:p>
      </dgm:t>
    </dgm:pt>
    <dgm:pt modelId="{F49CA2F9-DCDB-4A77-A282-9A30CBF78913}" type="parTrans" cxnId="{5F6B4DE9-F4C1-44E4-876E-BE6B6D45D635}">
      <dgm:prSet/>
      <dgm:spPr/>
      <dgm:t>
        <a:bodyPr/>
        <a:lstStyle/>
        <a:p>
          <a:endParaRPr lang="sv-SE"/>
        </a:p>
      </dgm:t>
    </dgm:pt>
    <dgm:pt modelId="{F0DE07D0-CBA3-4D80-B7C8-7D167DFBEF25}" type="sibTrans" cxnId="{5F6B4DE9-F4C1-44E4-876E-BE6B6D45D635}">
      <dgm:prSet/>
      <dgm:spPr/>
      <dgm:t>
        <a:bodyPr/>
        <a:lstStyle/>
        <a:p>
          <a:endParaRPr lang="sv-SE"/>
        </a:p>
      </dgm:t>
    </dgm:pt>
    <dgm:pt modelId="{EA533883-6A96-4A9A-9C6A-B58704782961}" type="pres">
      <dgm:prSet presAssocID="{20AC6330-9113-4369-AC97-34E4EF7CDC9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FD0740A-1912-41D8-9318-AB1844C17ACB}" type="pres">
      <dgm:prSet presAssocID="{93A00977-45C9-4F47-A469-E4F1FC73066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E15955E-7698-45C3-A5B1-5324E87E3CA5}" type="presOf" srcId="{20AC6330-9113-4369-AC97-34E4EF7CDC9C}" destId="{EA533883-6A96-4A9A-9C6A-B58704782961}" srcOrd="0" destOrd="0" presId="urn:microsoft.com/office/officeart/2005/8/layout/vList2"/>
    <dgm:cxn modelId="{5F6B4DE9-F4C1-44E4-876E-BE6B6D45D635}" srcId="{20AC6330-9113-4369-AC97-34E4EF7CDC9C}" destId="{93A00977-45C9-4F47-A469-E4F1FC730665}" srcOrd="0" destOrd="0" parTransId="{F49CA2F9-DCDB-4A77-A282-9A30CBF78913}" sibTransId="{F0DE07D0-CBA3-4D80-B7C8-7D167DFBEF25}"/>
    <dgm:cxn modelId="{A2526DF4-E702-4490-924C-189C672AB2DC}" type="presOf" srcId="{93A00977-45C9-4F47-A469-E4F1FC730665}" destId="{2FD0740A-1912-41D8-9318-AB1844C17ACB}" srcOrd="0" destOrd="0" presId="urn:microsoft.com/office/officeart/2005/8/layout/vList2"/>
    <dgm:cxn modelId="{BC62A23C-BEAA-48DC-B2AE-0F0AF1D9CCE2}" type="presParOf" srcId="{EA533883-6A96-4A9A-9C6A-B58704782961}" destId="{2FD0740A-1912-41D8-9318-AB1844C17AC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E71442D-6799-4B03-8604-E3888AE6750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098F7A3B-DA4E-43A1-91BE-AFC945850D88}">
      <dgm:prSet/>
      <dgm:spPr/>
      <dgm:t>
        <a:bodyPr/>
        <a:lstStyle/>
        <a:p>
          <a:pPr algn="ctr" rtl="0"/>
          <a:r>
            <a:rPr lang="ko-KR" altLang="sv-SE" dirty="0" smtClean="0"/>
            <a:t>보편적 복지 </a:t>
          </a:r>
          <a:r>
            <a:rPr lang="ko-KR" dirty="0" smtClean="0"/>
            <a:t>정책</a:t>
          </a:r>
          <a:r>
            <a:rPr lang="ko-KR" altLang="sv-SE" dirty="0" smtClean="0"/>
            <a:t>의 </a:t>
          </a:r>
          <a:r>
            <a:rPr lang="ko-KR" dirty="0" smtClean="0"/>
            <a:t>목표와 경제</a:t>
          </a:r>
          <a:r>
            <a:rPr lang="en-US" dirty="0" smtClean="0"/>
            <a:t>-</a:t>
          </a:r>
          <a:r>
            <a:rPr lang="ko-KR" dirty="0" smtClean="0"/>
            <a:t>노동</a:t>
          </a:r>
          <a:r>
            <a:rPr lang="en-US" dirty="0" smtClean="0"/>
            <a:t>-</a:t>
          </a:r>
          <a:r>
            <a:rPr lang="ko-KR" dirty="0" smtClean="0"/>
            <a:t>교육</a:t>
          </a:r>
          <a:r>
            <a:rPr lang="en-US" dirty="0" smtClean="0"/>
            <a:t>-</a:t>
          </a:r>
          <a:r>
            <a:rPr lang="ko-KR" dirty="0" smtClean="0"/>
            <a:t>재정</a:t>
          </a:r>
          <a:r>
            <a:rPr lang="en-US" dirty="0" smtClean="0"/>
            <a:t>-</a:t>
          </a:r>
          <a:r>
            <a:rPr lang="ko-KR" dirty="0" smtClean="0"/>
            <a:t>행정</a:t>
          </a:r>
          <a:r>
            <a:rPr lang="en-US" dirty="0" smtClean="0"/>
            <a:t> </a:t>
          </a:r>
          <a:r>
            <a:rPr lang="ko-KR" dirty="0" smtClean="0"/>
            <a:t>등 </a:t>
          </a:r>
          <a:r>
            <a:rPr lang="ko-KR" dirty="0" smtClean="0"/>
            <a:t>정책</a:t>
          </a:r>
          <a:r>
            <a:rPr lang="en-US" altLang="ko-KR" dirty="0" smtClean="0"/>
            <a:t> </a:t>
          </a:r>
          <a:r>
            <a:rPr lang="ko-KR" dirty="0" smtClean="0"/>
            <a:t>순환</a:t>
          </a:r>
          <a:endParaRPr lang="sv-SE" dirty="0"/>
        </a:p>
      </dgm:t>
    </dgm:pt>
    <dgm:pt modelId="{1FBBFDCC-F45E-4E72-958A-624A3A947423}" type="parTrans" cxnId="{24EC43D2-C374-4D12-9830-AA9995E2DB67}">
      <dgm:prSet/>
      <dgm:spPr/>
      <dgm:t>
        <a:bodyPr/>
        <a:lstStyle/>
        <a:p>
          <a:endParaRPr lang="sv-SE"/>
        </a:p>
      </dgm:t>
    </dgm:pt>
    <dgm:pt modelId="{34DC858C-A2FF-4708-A5E7-61BC789120D3}" type="sibTrans" cxnId="{24EC43D2-C374-4D12-9830-AA9995E2DB67}">
      <dgm:prSet/>
      <dgm:spPr/>
      <dgm:t>
        <a:bodyPr/>
        <a:lstStyle/>
        <a:p>
          <a:endParaRPr lang="sv-SE"/>
        </a:p>
      </dgm:t>
    </dgm:pt>
    <dgm:pt modelId="{CCDB2EA9-5D12-481F-B1F9-B13742F1D237}" type="pres">
      <dgm:prSet presAssocID="{2E71442D-6799-4B03-8604-E3888AE675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10A4EC7-6F72-4B2F-9E85-18128D46321F}" type="pres">
      <dgm:prSet presAssocID="{098F7A3B-DA4E-43A1-91BE-AFC945850D8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EDEB7E3-E867-463A-9CDC-D8FB19766D3D}" type="presOf" srcId="{098F7A3B-DA4E-43A1-91BE-AFC945850D88}" destId="{B10A4EC7-6F72-4B2F-9E85-18128D46321F}" srcOrd="0" destOrd="0" presId="urn:microsoft.com/office/officeart/2005/8/layout/vList2"/>
    <dgm:cxn modelId="{51133007-9FBD-44A2-B147-E051938C09A3}" type="presOf" srcId="{2E71442D-6799-4B03-8604-E3888AE67506}" destId="{CCDB2EA9-5D12-481F-B1F9-B13742F1D237}" srcOrd="0" destOrd="0" presId="urn:microsoft.com/office/officeart/2005/8/layout/vList2"/>
    <dgm:cxn modelId="{24EC43D2-C374-4D12-9830-AA9995E2DB67}" srcId="{2E71442D-6799-4B03-8604-E3888AE67506}" destId="{098F7A3B-DA4E-43A1-91BE-AFC945850D88}" srcOrd="0" destOrd="0" parTransId="{1FBBFDCC-F45E-4E72-958A-624A3A947423}" sibTransId="{34DC858C-A2FF-4708-A5E7-61BC789120D3}"/>
    <dgm:cxn modelId="{D8341DFA-8CC0-4482-9D96-3DD6A2224AD4}" type="presParOf" srcId="{CCDB2EA9-5D12-481F-B1F9-B13742F1D237}" destId="{B10A4EC7-6F72-4B2F-9E85-18128D46321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D67F7C0-A04D-47D2-9B64-8E7EF9218CB3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F37EB56-DCCA-4F4C-BAE7-9639879BF713}">
      <dgm:prSet phldrT="[텍스트]"/>
      <dgm:spPr/>
      <dgm:t>
        <a:bodyPr/>
        <a:lstStyle/>
        <a:p>
          <a:pPr latinLnBrk="1"/>
          <a:r>
            <a:rPr lang="ko-KR" altLang="en-US" dirty="0" smtClean="0"/>
            <a:t>고용 </a:t>
          </a:r>
          <a:r>
            <a:rPr lang="en-US" altLang="ko-KR" dirty="0" smtClean="0"/>
            <a:t>(</a:t>
          </a:r>
          <a:r>
            <a:rPr lang="ko-KR" altLang="en-US" dirty="0" smtClean="0"/>
            <a:t>완전</a:t>
          </a:r>
          <a:r>
            <a:rPr lang="en-US" altLang="ko-KR" dirty="0" smtClean="0"/>
            <a:t>)</a:t>
          </a:r>
          <a:endParaRPr lang="ko-KR" altLang="en-US" dirty="0"/>
        </a:p>
      </dgm:t>
    </dgm:pt>
    <dgm:pt modelId="{652B9FA5-72B8-4781-990E-04922073D4F1}" type="parTrans" cxnId="{0E3893F2-EAE9-47DB-8668-BBAF1598A9B9}">
      <dgm:prSet/>
      <dgm:spPr/>
      <dgm:t>
        <a:bodyPr/>
        <a:lstStyle/>
        <a:p>
          <a:pPr latinLnBrk="1"/>
          <a:endParaRPr lang="ko-KR" altLang="en-US"/>
        </a:p>
      </dgm:t>
    </dgm:pt>
    <dgm:pt modelId="{BD6E8E76-7BB4-485F-BE77-6C8250717949}" type="sibTrans" cxnId="{0E3893F2-EAE9-47DB-8668-BBAF1598A9B9}">
      <dgm:prSet/>
      <dgm:spPr/>
      <dgm:t>
        <a:bodyPr/>
        <a:lstStyle/>
        <a:p>
          <a:pPr latinLnBrk="1"/>
          <a:endParaRPr lang="ko-KR" altLang="en-US"/>
        </a:p>
      </dgm:t>
    </dgm:pt>
    <dgm:pt modelId="{D582F01B-83C3-4546-A0FC-2D671C4A78E9}">
      <dgm:prSet phldrT="[텍스트]" custT="1"/>
      <dgm:spPr/>
      <dgm:t>
        <a:bodyPr/>
        <a:lstStyle/>
        <a:p>
          <a:pPr latinLnBrk="1"/>
          <a:r>
            <a:rPr lang="ko-KR" altLang="en-US" sz="1100" dirty="0" smtClean="0"/>
            <a:t>적극적 노동시장</a:t>
          </a:r>
          <a:r>
            <a:rPr lang="en-US" altLang="ko-KR" sz="1100" dirty="0" smtClean="0"/>
            <a:t>; </a:t>
          </a:r>
          <a:r>
            <a:rPr lang="ko-KR" altLang="en-US" sz="1100" dirty="0" smtClean="0"/>
            <a:t>직업훈련</a:t>
          </a:r>
          <a:endParaRPr lang="ko-KR" altLang="en-US" sz="1100" dirty="0"/>
        </a:p>
      </dgm:t>
    </dgm:pt>
    <dgm:pt modelId="{6850FA13-5065-4782-B0AD-44EA1EC1024D}" type="parTrans" cxnId="{B91EF5C6-52B3-4D22-A732-B4F78368D221}">
      <dgm:prSet/>
      <dgm:spPr/>
      <dgm:t>
        <a:bodyPr/>
        <a:lstStyle/>
        <a:p>
          <a:pPr latinLnBrk="1"/>
          <a:endParaRPr lang="ko-KR" altLang="en-US"/>
        </a:p>
      </dgm:t>
    </dgm:pt>
    <dgm:pt modelId="{FDDFAA26-1D19-49A4-8003-391CCD58E0D4}" type="sibTrans" cxnId="{B91EF5C6-52B3-4D22-A732-B4F78368D221}">
      <dgm:prSet/>
      <dgm:spPr/>
      <dgm:t>
        <a:bodyPr/>
        <a:lstStyle/>
        <a:p>
          <a:pPr latinLnBrk="1"/>
          <a:endParaRPr lang="ko-KR" altLang="en-US"/>
        </a:p>
      </dgm:t>
    </dgm:pt>
    <dgm:pt modelId="{A3A728CE-834C-4CB8-9493-D77DDBA3F21A}">
      <dgm:prSet phldrT="[텍스트]"/>
      <dgm:spPr/>
      <dgm:t>
        <a:bodyPr/>
        <a:lstStyle/>
        <a:p>
          <a:pPr latinLnBrk="1"/>
          <a:r>
            <a:rPr lang="ko-KR" altLang="en-US" dirty="0" smtClean="0"/>
            <a:t>성장 </a:t>
          </a:r>
          <a:r>
            <a:rPr lang="en-US" altLang="ko-KR" dirty="0" smtClean="0"/>
            <a:t>(</a:t>
          </a:r>
          <a:r>
            <a:rPr lang="ko-KR" altLang="en-US" dirty="0" smtClean="0"/>
            <a:t>지속</a:t>
          </a:r>
          <a:r>
            <a:rPr lang="en-US" altLang="ko-KR" dirty="0" smtClean="0"/>
            <a:t>)</a:t>
          </a:r>
          <a:endParaRPr lang="ko-KR" altLang="en-US" dirty="0"/>
        </a:p>
      </dgm:t>
    </dgm:pt>
    <dgm:pt modelId="{369E9903-409F-472B-B738-8B5B988FC7BE}" type="parTrans" cxnId="{72EE82E9-43AF-4D20-8E46-49A283A3010B}">
      <dgm:prSet/>
      <dgm:spPr/>
      <dgm:t>
        <a:bodyPr/>
        <a:lstStyle/>
        <a:p>
          <a:pPr latinLnBrk="1"/>
          <a:endParaRPr lang="ko-KR" altLang="en-US"/>
        </a:p>
      </dgm:t>
    </dgm:pt>
    <dgm:pt modelId="{215BD70B-174D-4242-B0E8-EBC0CBCA116C}" type="sibTrans" cxnId="{72EE82E9-43AF-4D20-8E46-49A283A3010B}">
      <dgm:prSet/>
      <dgm:spPr/>
      <dgm:t>
        <a:bodyPr/>
        <a:lstStyle/>
        <a:p>
          <a:pPr latinLnBrk="1"/>
          <a:endParaRPr lang="ko-KR" altLang="en-US"/>
        </a:p>
      </dgm:t>
    </dgm:pt>
    <dgm:pt modelId="{AEFA33E8-419E-47A1-AC4E-2A6634054821}">
      <dgm:prSet phldrT="[텍스트]" custT="1"/>
      <dgm:spPr/>
      <dgm:t>
        <a:bodyPr/>
        <a:lstStyle/>
        <a:p>
          <a:pPr marL="0" indent="0" latinLnBrk="1"/>
          <a:r>
            <a:rPr lang="ko-KR" altLang="en-US" sz="1100" dirty="0" smtClean="0"/>
            <a:t>연대연금제</a:t>
          </a:r>
          <a:endParaRPr lang="ko-KR" altLang="en-US" sz="1100" dirty="0"/>
        </a:p>
      </dgm:t>
    </dgm:pt>
    <dgm:pt modelId="{66534ECB-A480-4FD7-89DA-88AAE21E8D34}" type="parTrans" cxnId="{BC0065E1-8E0A-462D-B829-D40C497E269C}">
      <dgm:prSet/>
      <dgm:spPr/>
      <dgm:t>
        <a:bodyPr/>
        <a:lstStyle/>
        <a:p>
          <a:pPr latinLnBrk="1"/>
          <a:endParaRPr lang="ko-KR" altLang="en-US"/>
        </a:p>
      </dgm:t>
    </dgm:pt>
    <dgm:pt modelId="{81D0A89A-E3FE-49C8-A06D-D054DAFAFB37}" type="sibTrans" cxnId="{BC0065E1-8E0A-462D-B829-D40C497E269C}">
      <dgm:prSet/>
      <dgm:spPr/>
      <dgm:t>
        <a:bodyPr/>
        <a:lstStyle/>
        <a:p>
          <a:pPr latinLnBrk="1"/>
          <a:endParaRPr lang="ko-KR" altLang="en-US"/>
        </a:p>
      </dgm:t>
    </dgm:pt>
    <dgm:pt modelId="{82D31ED0-7423-4A00-9FAA-8FE5EA1811F9}">
      <dgm:prSet phldrT="[텍스트]"/>
      <dgm:spPr/>
      <dgm:t>
        <a:bodyPr/>
        <a:lstStyle/>
        <a:p>
          <a:pPr latinLnBrk="1"/>
          <a:r>
            <a:rPr lang="ko-KR" altLang="en-US" dirty="0" smtClean="0"/>
            <a:t>형평성 </a:t>
          </a:r>
          <a:r>
            <a:rPr lang="en-US" altLang="ko-KR" dirty="0" smtClean="0"/>
            <a:t>(</a:t>
          </a:r>
          <a:r>
            <a:rPr lang="ko-KR" altLang="en-US" dirty="0" smtClean="0"/>
            <a:t>복지</a:t>
          </a:r>
          <a:r>
            <a:rPr lang="en-US" altLang="ko-KR" dirty="0" smtClean="0"/>
            <a:t>)</a:t>
          </a:r>
          <a:endParaRPr lang="ko-KR" altLang="en-US" dirty="0"/>
        </a:p>
      </dgm:t>
    </dgm:pt>
    <dgm:pt modelId="{69AA5950-74E2-4B28-B37D-2BF2407CE6FD}" type="parTrans" cxnId="{E345532B-9CA9-49B2-BCFA-B46087DD4A94}">
      <dgm:prSet/>
      <dgm:spPr/>
      <dgm:t>
        <a:bodyPr/>
        <a:lstStyle/>
        <a:p>
          <a:pPr latinLnBrk="1"/>
          <a:endParaRPr lang="ko-KR" altLang="en-US"/>
        </a:p>
      </dgm:t>
    </dgm:pt>
    <dgm:pt modelId="{F225DAC6-0AA7-49D9-B651-42D1C2696703}" type="sibTrans" cxnId="{E345532B-9CA9-49B2-BCFA-B46087DD4A94}">
      <dgm:prSet/>
      <dgm:spPr/>
      <dgm:t>
        <a:bodyPr/>
        <a:lstStyle/>
        <a:p>
          <a:pPr latinLnBrk="1"/>
          <a:endParaRPr lang="ko-KR" altLang="en-US"/>
        </a:p>
      </dgm:t>
    </dgm:pt>
    <dgm:pt modelId="{28E65A76-D211-4203-A9D7-813D0582D07C}">
      <dgm:prSet phldrT="[텍스트]" custT="1"/>
      <dgm:spPr/>
      <dgm:t>
        <a:bodyPr/>
        <a:lstStyle/>
        <a:p>
          <a:pPr latinLnBrk="1"/>
          <a:r>
            <a:rPr lang="ko-KR" altLang="en-US" sz="1100" dirty="0" smtClean="0"/>
            <a:t>조세정책을 통한 분배정책</a:t>
          </a:r>
          <a:endParaRPr lang="ko-KR" altLang="en-US" sz="1100" dirty="0"/>
        </a:p>
      </dgm:t>
    </dgm:pt>
    <dgm:pt modelId="{62DDB7B0-3BF4-4DEA-92D0-9BC0F4563E04}" type="parTrans" cxnId="{A8D893F2-4A19-4FE9-8230-7298E5EFA6E5}">
      <dgm:prSet/>
      <dgm:spPr/>
      <dgm:t>
        <a:bodyPr/>
        <a:lstStyle/>
        <a:p>
          <a:pPr latinLnBrk="1"/>
          <a:endParaRPr lang="ko-KR" altLang="en-US"/>
        </a:p>
      </dgm:t>
    </dgm:pt>
    <dgm:pt modelId="{FD150787-C000-4249-A19F-5F692E055514}" type="sibTrans" cxnId="{A8D893F2-4A19-4FE9-8230-7298E5EFA6E5}">
      <dgm:prSet/>
      <dgm:spPr/>
      <dgm:t>
        <a:bodyPr/>
        <a:lstStyle/>
        <a:p>
          <a:pPr latinLnBrk="1"/>
          <a:endParaRPr lang="ko-KR" altLang="en-US"/>
        </a:p>
      </dgm:t>
    </dgm:pt>
    <dgm:pt modelId="{B9E06DF9-1A7B-4A08-9EEF-8CC9262BC427}">
      <dgm:prSet phldrT="[텍스트]"/>
      <dgm:spPr/>
      <dgm:t>
        <a:bodyPr/>
        <a:lstStyle/>
        <a:p>
          <a:pPr latinLnBrk="1"/>
          <a:r>
            <a:rPr lang="ko-KR" altLang="en-US" dirty="0" smtClean="0"/>
            <a:t>재정 </a:t>
          </a:r>
          <a:r>
            <a:rPr lang="en-US" altLang="ko-KR" dirty="0" smtClean="0"/>
            <a:t>(</a:t>
          </a:r>
          <a:r>
            <a:rPr lang="ko-KR" altLang="sv-SE" dirty="0" smtClean="0"/>
            <a:t>지속</a:t>
          </a:r>
          <a:r>
            <a:rPr lang="en-US" altLang="ko-KR" dirty="0" smtClean="0"/>
            <a:t>)</a:t>
          </a:r>
          <a:endParaRPr lang="ko-KR" altLang="en-US" dirty="0"/>
        </a:p>
      </dgm:t>
    </dgm:pt>
    <dgm:pt modelId="{FC696A86-2A5F-450E-9B83-4F9F3253B279}" type="parTrans" cxnId="{03ED5435-A153-4FDE-84F2-968BB5BE481B}">
      <dgm:prSet/>
      <dgm:spPr/>
      <dgm:t>
        <a:bodyPr/>
        <a:lstStyle/>
        <a:p>
          <a:pPr latinLnBrk="1"/>
          <a:endParaRPr lang="ko-KR" altLang="en-US"/>
        </a:p>
      </dgm:t>
    </dgm:pt>
    <dgm:pt modelId="{275055E2-2D2C-4DAA-92D1-6A54A46AE900}" type="sibTrans" cxnId="{03ED5435-A153-4FDE-84F2-968BB5BE481B}">
      <dgm:prSet/>
      <dgm:spPr/>
      <dgm:t>
        <a:bodyPr/>
        <a:lstStyle/>
        <a:p>
          <a:pPr latinLnBrk="1"/>
          <a:endParaRPr lang="ko-KR" altLang="en-US"/>
        </a:p>
      </dgm:t>
    </dgm:pt>
    <dgm:pt modelId="{4A21D4CF-4401-4FA9-AA04-09E73C001BD0}">
      <dgm:prSet phldrT="[텍스트]" custT="1"/>
      <dgm:spPr/>
      <dgm:t>
        <a:bodyPr/>
        <a:lstStyle/>
        <a:p>
          <a:pPr latinLnBrk="1"/>
          <a:r>
            <a:rPr lang="ko-KR" altLang="en-US" sz="1400" dirty="0" smtClean="0"/>
            <a:t>긴축재정 및 저축유도</a:t>
          </a:r>
          <a:endParaRPr lang="ko-KR" altLang="en-US" sz="1400" dirty="0"/>
        </a:p>
      </dgm:t>
    </dgm:pt>
    <dgm:pt modelId="{600AEEF9-AF84-463F-97BE-338217F6B0AB}" type="parTrans" cxnId="{5E2C5220-99C0-4C34-A46D-C6330D88032F}">
      <dgm:prSet/>
      <dgm:spPr/>
      <dgm:t>
        <a:bodyPr/>
        <a:lstStyle/>
        <a:p>
          <a:pPr latinLnBrk="1"/>
          <a:endParaRPr lang="ko-KR" altLang="en-US"/>
        </a:p>
      </dgm:t>
    </dgm:pt>
    <dgm:pt modelId="{B956023A-8B6B-4C39-9DEA-C8F15A2F83BE}" type="sibTrans" cxnId="{5E2C5220-99C0-4C34-A46D-C6330D88032F}">
      <dgm:prSet/>
      <dgm:spPr/>
      <dgm:t>
        <a:bodyPr/>
        <a:lstStyle/>
        <a:p>
          <a:pPr latinLnBrk="1"/>
          <a:endParaRPr lang="ko-KR" altLang="en-US"/>
        </a:p>
      </dgm:t>
    </dgm:pt>
    <dgm:pt modelId="{8C87FD75-5A20-4021-99B5-D897E352C3E6}">
      <dgm:prSet phldrT="[텍스트]" custT="1"/>
      <dgm:spPr/>
      <dgm:t>
        <a:bodyPr/>
        <a:lstStyle/>
        <a:p>
          <a:pPr latinLnBrk="1"/>
          <a:r>
            <a:rPr lang="ko-KR" altLang="en-US" sz="1100" dirty="0" smtClean="0"/>
            <a:t>고용지원금</a:t>
          </a:r>
          <a:endParaRPr lang="ko-KR" altLang="en-US" sz="1100" dirty="0"/>
        </a:p>
      </dgm:t>
    </dgm:pt>
    <dgm:pt modelId="{D75B342A-40D7-4160-A1AE-F6545C7FA433}" type="parTrans" cxnId="{4EAA30BA-4646-4081-9D25-A93EF079D038}">
      <dgm:prSet/>
      <dgm:spPr/>
      <dgm:t>
        <a:bodyPr/>
        <a:lstStyle/>
        <a:p>
          <a:pPr latinLnBrk="1"/>
          <a:endParaRPr lang="ko-KR" altLang="en-US"/>
        </a:p>
      </dgm:t>
    </dgm:pt>
    <dgm:pt modelId="{798FBDD9-DC5D-40A1-9C63-4A60C2210A77}" type="sibTrans" cxnId="{4EAA30BA-4646-4081-9D25-A93EF079D038}">
      <dgm:prSet/>
      <dgm:spPr/>
      <dgm:t>
        <a:bodyPr/>
        <a:lstStyle/>
        <a:p>
          <a:pPr latinLnBrk="1"/>
          <a:endParaRPr lang="ko-KR" altLang="en-US"/>
        </a:p>
      </dgm:t>
    </dgm:pt>
    <dgm:pt modelId="{E965369E-65C9-4193-8ED3-1D00D9A45E8D}">
      <dgm:prSet phldrT="[텍스트]" custT="1"/>
      <dgm:spPr/>
      <dgm:t>
        <a:bodyPr/>
        <a:lstStyle/>
        <a:p>
          <a:pPr marL="0" indent="0" latinLnBrk="1"/>
          <a:r>
            <a:rPr lang="ko-KR" altLang="en-US" sz="1100" dirty="0" smtClean="0"/>
            <a:t>노동환경개선</a:t>
          </a:r>
          <a:endParaRPr lang="ko-KR" altLang="en-US" sz="1100" dirty="0"/>
        </a:p>
      </dgm:t>
    </dgm:pt>
    <dgm:pt modelId="{EC829F5A-E3C1-4EB4-8188-F2B1E7BB8B7C}" type="parTrans" cxnId="{5416E2A5-1DEC-4CD6-8734-EB2FB7ADB853}">
      <dgm:prSet/>
      <dgm:spPr/>
      <dgm:t>
        <a:bodyPr/>
        <a:lstStyle/>
        <a:p>
          <a:pPr latinLnBrk="1"/>
          <a:endParaRPr lang="ko-KR" altLang="en-US"/>
        </a:p>
      </dgm:t>
    </dgm:pt>
    <dgm:pt modelId="{948B60AC-FBCF-4158-BCCC-11A2D8DD2605}" type="sibTrans" cxnId="{5416E2A5-1DEC-4CD6-8734-EB2FB7ADB853}">
      <dgm:prSet/>
      <dgm:spPr/>
      <dgm:t>
        <a:bodyPr/>
        <a:lstStyle/>
        <a:p>
          <a:pPr latinLnBrk="1"/>
          <a:endParaRPr lang="ko-KR" altLang="en-US"/>
        </a:p>
      </dgm:t>
    </dgm:pt>
    <dgm:pt modelId="{A7AA47C4-6230-4850-909C-D8C575D373B1}">
      <dgm:prSet phldrT="[텍스트]" custT="1"/>
      <dgm:spPr/>
      <dgm:t>
        <a:bodyPr/>
        <a:lstStyle/>
        <a:p>
          <a:pPr marL="0" indent="0" latinLnBrk="1"/>
          <a:r>
            <a:rPr lang="ko-KR" altLang="en-US" sz="1100" dirty="0" smtClean="0"/>
            <a:t>기업경쟁력</a:t>
          </a:r>
          <a:endParaRPr lang="ko-KR" altLang="en-US" sz="1100" dirty="0"/>
        </a:p>
      </dgm:t>
    </dgm:pt>
    <dgm:pt modelId="{8EF2F64A-F73C-4197-97B0-52424D196F88}" type="parTrans" cxnId="{7E03EB6E-0E97-4A41-B989-8AF046BEF90E}">
      <dgm:prSet/>
      <dgm:spPr/>
      <dgm:t>
        <a:bodyPr/>
        <a:lstStyle/>
        <a:p>
          <a:pPr latinLnBrk="1"/>
          <a:endParaRPr lang="ko-KR" altLang="en-US"/>
        </a:p>
      </dgm:t>
    </dgm:pt>
    <dgm:pt modelId="{C988EC2F-3D34-4327-8C8D-5EB919691591}" type="sibTrans" cxnId="{7E03EB6E-0E97-4A41-B989-8AF046BEF90E}">
      <dgm:prSet/>
      <dgm:spPr/>
      <dgm:t>
        <a:bodyPr/>
        <a:lstStyle/>
        <a:p>
          <a:pPr latinLnBrk="1"/>
          <a:endParaRPr lang="ko-KR" altLang="en-US"/>
        </a:p>
      </dgm:t>
    </dgm:pt>
    <dgm:pt modelId="{3B44F75D-577B-4EC3-A8A8-D0610A5119A5}">
      <dgm:prSet phldrT="[텍스트]"/>
      <dgm:spPr/>
      <dgm:t>
        <a:bodyPr/>
        <a:lstStyle/>
        <a:p>
          <a:pPr latinLnBrk="1"/>
          <a:endParaRPr lang="ko-KR" altLang="en-US" sz="800" dirty="0"/>
        </a:p>
      </dgm:t>
    </dgm:pt>
    <dgm:pt modelId="{F6EB7CD3-EC28-4AB6-9B5E-89B3A859A037}" type="parTrans" cxnId="{422B5924-CD09-4EE8-8A52-C6E05EC68751}">
      <dgm:prSet/>
      <dgm:spPr/>
      <dgm:t>
        <a:bodyPr/>
        <a:lstStyle/>
        <a:p>
          <a:pPr latinLnBrk="1"/>
          <a:endParaRPr lang="ko-KR" altLang="en-US"/>
        </a:p>
      </dgm:t>
    </dgm:pt>
    <dgm:pt modelId="{C3387683-A905-4ABF-84D0-9A856777B32A}" type="sibTrans" cxnId="{422B5924-CD09-4EE8-8A52-C6E05EC68751}">
      <dgm:prSet/>
      <dgm:spPr/>
      <dgm:t>
        <a:bodyPr/>
        <a:lstStyle/>
        <a:p>
          <a:pPr latinLnBrk="1"/>
          <a:endParaRPr lang="ko-KR" altLang="en-US"/>
        </a:p>
      </dgm:t>
    </dgm:pt>
    <dgm:pt modelId="{7694E21D-B8E7-49B6-9B49-2E41B91D6F38}">
      <dgm:prSet phldrT="[텍스트]" custT="1"/>
      <dgm:spPr/>
      <dgm:t>
        <a:bodyPr/>
        <a:lstStyle/>
        <a:p>
          <a:pPr latinLnBrk="1"/>
          <a:r>
            <a:rPr lang="ko-KR" altLang="en-US" sz="1100" dirty="0" smtClean="0"/>
            <a:t>복지서비스와 건강의료</a:t>
          </a:r>
          <a:endParaRPr lang="ko-KR" altLang="en-US" sz="1100" dirty="0"/>
        </a:p>
      </dgm:t>
    </dgm:pt>
    <dgm:pt modelId="{AC30E3F6-309D-45F7-8A06-567E565CB73B}" type="parTrans" cxnId="{01B2AEE8-34DB-4141-910B-7F9839B87716}">
      <dgm:prSet/>
      <dgm:spPr/>
      <dgm:t>
        <a:bodyPr/>
        <a:lstStyle/>
        <a:p>
          <a:pPr latinLnBrk="1"/>
          <a:endParaRPr lang="ko-KR" altLang="en-US"/>
        </a:p>
      </dgm:t>
    </dgm:pt>
    <dgm:pt modelId="{3214C21E-04E1-457D-A843-EF6C441AFEE3}" type="sibTrans" cxnId="{01B2AEE8-34DB-4141-910B-7F9839B87716}">
      <dgm:prSet/>
      <dgm:spPr/>
      <dgm:t>
        <a:bodyPr/>
        <a:lstStyle/>
        <a:p>
          <a:pPr latinLnBrk="1"/>
          <a:endParaRPr lang="ko-KR" altLang="en-US"/>
        </a:p>
      </dgm:t>
    </dgm:pt>
    <dgm:pt modelId="{96D0B22A-0879-4051-A8F8-AF4ECCEB98BB}">
      <dgm:prSet phldrT="[텍스트]" custT="1"/>
      <dgm:spPr/>
      <dgm:t>
        <a:bodyPr/>
        <a:lstStyle/>
        <a:p>
          <a:pPr marL="0" indent="0" latinLnBrk="1"/>
          <a:r>
            <a:rPr lang="ko-KR" altLang="en-US" sz="1100" dirty="0" smtClean="0"/>
            <a:t>노사협약</a:t>
          </a:r>
          <a:r>
            <a:rPr lang="en-US" altLang="ko-KR" sz="1100" dirty="0" smtClean="0"/>
            <a:t>; </a:t>
          </a:r>
          <a:r>
            <a:rPr lang="ko-KR" altLang="en-US" sz="1100" dirty="0" smtClean="0"/>
            <a:t>노사 대화</a:t>
          </a:r>
          <a:endParaRPr lang="ko-KR" altLang="en-US" sz="1100" dirty="0"/>
        </a:p>
      </dgm:t>
    </dgm:pt>
    <dgm:pt modelId="{69D20DF7-47C0-48FF-AC38-98270D872AA6}" type="parTrans" cxnId="{8B5AAEA2-864A-49A8-8028-2F059F695597}">
      <dgm:prSet/>
      <dgm:spPr/>
      <dgm:t>
        <a:bodyPr/>
        <a:lstStyle/>
        <a:p>
          <a:pPr latinLnBrk="1"/>
          <a:endParaRPr lang="ko-KR" altLang="en-US"/>
        </a:p>
      </dgm:t>
    </dgm:pt>
    <dgm:pt modelId="{1F695CB6-3299-46B5-B72A-1FDA2BD0D0C5}" type="sibTrans" cxnId="{8B5AAEA2-864A-49A8-8028-2F059F695597}">
      <dgm:prSet/>
      <dgm:spPr/>
      <dgm:t>
        <a:bodyPr/>
        <a:lstStyle/>
        <a:p>
          <a:pPr latinLnBrk="1"/>
          <a:endParaRPr lang="ko-KR" altLang="en-US"/>
        </a:p>
      </dgm:t>
    </dgm:pt>
    <dgm:pt modelId="{0B866CF5-173A-4AE9-8245-6288E8E111D6}">
      <dgm:prSet phldrT="[텍스트]" custT="1"/>
      <dgm:spPr/>
      <dgm:t>
        <a:bodyPr/>
        <a:lstStyle/>
        <a:p>
          <a:pPr latinLnBrk="1"/>
          <a:r>
            <a:rPr lang="ko-KR" altLang="en-US" sz="1100" dirty="0" smtClean="0"/>
            <a:t>전문직업고등학교</a:t>
          </a:r>
          <a:endParaRPr lang="ko-KR" altLang="en-US" sz="1100" dirty="0"/>
        </a:p>
      </dgm:t>
    </dgm:pt>
    <dgm:pt modelId="{0542E240-D4AB-4BC9-BA59-8CCFF67B5008}" type="parTrans" cxnId="{75446DA1-84F2-445F-B853-0B30DEA2D36A}">
      <dgm:prSet/>
      <dgm:spPr/>
      <dgm:t>
        <a:bodyPr/>
        <a:lstStyle/>
        <a:p>
          <a:pPr latinLnBrk="1"/>
          <a:endParaRPr lang="ko-KR" altLang="en-US"/>
        </a:p>
      </dgm:t>
    </dgm:pt>
    <dgm:pt modelId="{AC7949A0-780D-42A3-AE7D-27E28CC69379}" type="sibTrans" cxnId="{75446DA1-84F2-445F-B853-0B30DEA2D36A}">
      <dgm:prSet/>
      <dgm:spPr/>
      <dgm:t>
        <a:bodyPr/>
        <a:lstStyle/>
        <a:p>
          <a:pPr latinLnBrk="1"/>
          <a:endParaRPr lang="ko-KR" altLang="en-US"/>
        </a:p>
      </dgm:t>
    </dgm:pt>
    <dgm:pt modelId="{EACD32ED-94EE-4EA8-8621-B82A3EE09C01}">
      <dgm:prSet phldrT="[텍스트]" custT="1"/>
      <dgm:spPr/>
      <dgm:t>
        <a:bodyPr/>
        <a:lstStyle/>
        <a:p>
          <a:pPr latinLnBrk="1"/>
          <a:r>
            <a:rPr lang="ko-KR" altLang="en-US" sz="1100" dirty="0" smtClean="0"/>
            <a:t>중산층 진입가능</a:t>
          </a:r>
          <a:endParaRPr lang="ko-KR" altLang="en-US" sz="1100" dirty="0"/>
        </a:p>
      </dgm:t>
    </dgm:pt>
    <dgm:pt modelId="{DDAD2799-F2A8-4937-868B-3081C2D7B10B}" type="parTrans" cxnId="{765CF2E1-9CB7-4EF0-B6C2-9D3AD6A73EDB}">
      <dgm:prSet/>
      <dgm:spPr/>
      <dgm:t>
        <a:bodyPr/>
        <a:lstStyle/>
        <a:p>
          <a:pPr latinLnBrk="1"/>
          <a:endParaRPr lang="ko-KR" altLang="en-US"/>
        </a:p>
      </dgm:t>
    </dgm:pt>
    <dgm:pt modelId="{D7AB029E-B10C-44E0-864A-7B9A3BE90410}" type="sibTrans" cxnId="{765CF2E1-9CB7-4EF0-B6C2-9D3AD6A73EDB}">
      <dgm:prSet/>
      <dgm:spPr/>
      <dgm:t>
        <a:bodyPr/>
        <a:lstStyle/>
        <a:p>
          <a:pPr latinLnBrk="1"/>
          <a:endParaRPr lang="ko-KR" altLang="en-US"/>
        </a:p>
      </dgm:t>
    </dgm:pt>
    <dgm:pt modelId="{038BA403-DB9A-42F2-9E9F-9666F7C9B5D5}">
      <dgm:prSet phldrT="[텍스트]" custT="1"/>
      <dgm:spPr/>
      <dgm:t>
        <a:bodyPr/>
        <a:lstStyle/>
        <a:p>
          <a:pPr latinLnBrk="1"/>
          <a:r>
            <a:rPr lang="ko-KR" altLang="en-US" sz="1100" dirty="0" smtClean="0"/>
            <a:t>직업선택 </a:t>
          </a:r>
          <a:r>
            <a:rPr lang="en-US" altLang="ko-KR" sz="1100" dirty="0" smtClean="0"/>
            <a:t>– </a:t>
          </a:r>
          <a:r>
            <a:rPr lang="ko-KR" altLang="en-US" sz="1100" dirty="0" smtClean="0"/>
            <a:t>고등학교에서 이루어지도록 유도</a:t>
          </a:r>
          <a:endParaRPr lang="ko-KR" altLang="en-US" sz="1100" dirty="0"/>
        </a:p>
      </dgm:t>
    </dgm:pt>
    <dgm:pt modelId="{52AB8A61-FFEE-4F2C-A2AE-874D9C572D5D}" type="parTrans" cxnId="{894802F1-F6FC-4EDE-9739-EEA8BA402F75}">
      <dgm:prSet/>
      <dgm:spPr/>
      <dgm:t>
        <a:bodyPr/>
        <a:lstStyle/>
        <a:p>
          <a:pPr latinLnBrk="1"/>
          <a:endParaRPr lang="ko-KR" altLang="en-US"/>
        </a:p>
      </dgm:t>
    </dgm:pt>
    <dgm:pt modelId="{3188FF93-CFC6-4CA3-B4AE-F244F4DE951D}" type="sibTrans" cxnId="{894802F1-F6FC-4EDE-9739-EEA8BA402F75}">
      <dgm:prSet/>
      <dgm:spPr/>
      <dgm:t>
        <a:bodyPr/>
        <a:lstStyle/>
        <a:p>
          <a:pPr latinLnBrk="1"/>
          <a:endParaRPr lang="ko-KR" altLang="en-US"/>
        </a:p>
      </dgm:t>
    </dgm:pt>
    <dgm:pt modelId="{CA236668-70E2-42CA-A437-F57439492A6A}">
      <dgm:prSet phldrT="[텍스트]" custT="1"/>
      <dgm:spPr/>
      <dgm:t>
        <a:bodyPr/>
        <a:lstStyle/>
        <a:p>
          <a:pPr latinLnBrk="1"/>
          <a:endParaRPr lang="ko-KR" altLang="en-US" sz="1400" dirty="0"/>
        </a:p>
      </dgm:t>
    </dgm:pt>
    <dgm:pt modelId="{B9C287A5-A60C-4525-813D-978EC13F095B}" type="parTrans" cxnId="{D9FBA8C7-0DA6-495E-8771-D076E7A3A673}">
      <dgm:prSet/>
      <dgm:spPr/>
      <dgm:t>
        <a:bodyPr/>
        <a:lstStyle/>
        <a:p>
          <a:pPr latinLnBrk="1"/>
          <a:endParaRPr lang="ko-KR" altLang="en-US"/>
        </a:p>
      </dgm:t>
    </dgm:pt>
    <dgm:pt modelId="{D6E1A9CC-8CCB-4BDE-BF25-CA8A97F66F3F}" type="sibTrans" cxnId="{D9FBA8C7-0DA6-495E-8771-D076E7A3A673}">
      <dgm:prSet/>
      <dgm:spPr/>
      <dgm:t>
        <a:bodyPr/>
        <a:lstStyle/>
        <a:p>
          <a:pPr latinLnBrk="1"/>
          <a:endParaRPr lang="ko-KR" altLang="en-US"/>
        </a:p>
      </dgm:t>
    </dgm:pt>
    <dgm:pt modelId="{485FEEBE-22E3-4760-A7A1-676D6065549B}">
      <dgm:prSet phldrT="[텍스트]" custT="1"/>
      <dgm:spPr/>
      <dgm:t>
        <a:bodyPr/>
        <a:lstStyle/>
        <a:p>
          <a:pPr marL="0" indent="0" latinLnBrk="1"/>
          <a:r>
            <a:rPr lang="ko-KR" altLang="en-US" sz="1100" dirty="0" smtClean="0"/>
            <a:t>수출중심기업</a:t>
          </a:r>
          <a:endParaRPr lang="ko-KR" altLang="en-US" sz="1100" dirty="0"/>
        </a:p>
      </dgm:t>
    </dgm:pt>
    <dgm:pt modelId="{C35E7897-7A14-47B8-94D5-F82F2CD55A98}" type="parTrans" cxnId="{53BE8668-5499-41CC-B591-3179775B95F9}">
      <dgm:prSet/>
      <dgm:spPr/>
      <dgm:t>
        <a:bodyPr/>
        <a:lstStyle/>
        <a:p>
          <a:pPr latinLnBrk="1"/>
          <a:endParaRPr lang="ko-KR" altLang="en-US"/>
        </a:p>
      </dgm:t>
    </dgm:pt>
    <dgm:pt modelId="{C24F2856-73C9-4037-8322-C709F86CC13A}" type="sibTrans" cxnId="{53BE8668-5499-41CC-B591-3179775B95F9}">
      <dgm:prSet/>
      <dgm:spPr/>
      <dgm:t>
        <a:bodyPr/>
        <a:lstStyle/>
        <a:p>
          <a:pPr latinLnBrk="1"/>
          <a:endParaRPr lang="ko-KR" altLang="en-US"/>
        </a:p>
      </dgm:t>
    </dgm:pt>
    <dgm:pt modelId="{0FEC1FCC-65BA-44A8-8D11-B161384496F5}">
      <dgm:prSet phldrT="[텍스트]" custT="1"/>
      <dgm:spPr/>
      <dgm:t>
        <a:bodyPr/>
        <a:lstStyle/>
        <a:p>
          <a:pPr latinLnBrk="1"/>
          <a:r>
            <a:rPr lang="ko-KR" altLang="en-US" sz="1400" dirty="0" smtClean="0"/>
            <a:t>중앙은행과 기업의 협조</a:t>
          </a:r>
          <a:endParaRPr lang="ko-KR" altLang="en-US" sz="1400" dirty="0"/>
        </a:p>
      </dgm:t>
    </dgm:pt>
    <dgm:pt modelId="{3847E369-39B3-46C3-9ED2-695A71884C82}" type="parTrans" cxnId="{D0EAC6DA-CCEB-4B80-92DC-747BF0D35E4F}">
      <dgm:prSet/>
      <dgm:spPr/>
      <dgm:t>
        <a:bodyPr/>
        <a:lstStyle/>
        <a:p>
          <a:pPr latinLnBrk="1"/>
          <a:endParaRPr lang="ko-KR" altLang="en-US"/>
        </a:p>
      </dgm:t>
    </dgm:pt>
    <dgm:pt modelId="{758D5DCA-6837-4E85-9CC9-E6453C4DC510}" type="sibTrans" cxnId="{D0EAC6DA-CCEB-4B80-92DC-747BF0D35E4F}">
      <dgm:prSet/>
      <dgm:spPr/>
      <dgm:t>
        <a:bodyPr/>
        <a:lstStyle/>
        <a:p>
          <a:pPr latinLnBrk="1"/>
          <a:endParaRPr lang="ko-KR" altLang="en-US"/>
        </a:p>
      </dgm:t>
    </dgm:pt>
    <dgm:pt modelId="{31766425-D654-46E0-AA05-53A501A992F1}">
      <dgm:prSet phldrT="[텍스트]" custT="1"/>
      <dgm:spPr/>
      <dgm:t>
        <a:bodyPr/>
        <a:lstStyle/>
        <a:p>
          <a:pPr latinLnBrk="1"/>
          <a:r>
            <a:rPr lang="ko-KR" altLang="en-US" sz="1400" dirty="0" smtClean="0"/>
            <a:t>재정정책</a:t>
          </a:r>
          <a:r>
            <a:rPr lang="en-US" altLang="ko-KR" sz="1400" dirty="0" smtClean="0"/>
            <a:t>; </a:t>
          </a:r>
          <a:r>
            <a:rPr lang="ko-KR" altLang="en-US" sz="1400" dirty="0" smtClean="0"/>
            <a:t>부동산정책</a:t>
          </a:r>
          <a:endParaRPr lang="ko-KR" altLang="en-US" sz="1400" dirty="0"/>
        </a:p>
      </dgm:t>
    </dgm:pt>
    <dgm:pt modelId="{14813E29-9F6B-4143-AB99-060449C74E56}" type="parTrans" cxnId="{6DABD934-584E-4AB9-B158-22FE62B2EB6B}">
      <dgm:prSet/>
      <dgm:spPr/>
      <dgm:t>
        <a:bodyPr/>
        <a:lstStyle/>
        <a:p>
          <a:pPr latinLnBrk="1"/>
          <a:endParaRPr lang="ko-KR" altLang="en-US"/>
        </a:p>
      </dgm:t>
    </dgm:pt>
    <dgm:pt modelId="{2E156F9C-0E15-4191-8003-5ADE9A036339}" type="sibTrans" cxnId="{6DABD934-584E-4AB9-B158-22FE62B2EB6B}">
      <dgm:prSet/>
      <dgm:spPr/>
      <dgm:t>
        <a:bodyPr/>
        <a:lstStyle/>
        <a:p>
          <a:pPr latinLnBrk="1"/>
          <a:endParaRPr lang="ko-KR" altLang="en-US"/>
        </a:p>
      </dgm:t>
    </dgm:pt>
    <dgm:pt modelId="{AE26F477-FBC8-4F2B-9E3E-1938B917F353}">
      <dgm:prSet phldrT="[텍스트]"/>
      <dgm:spPr/>
      <dgm:t>
        <a:bodyPr/>
        <a:lstStyle/>
        <a:p>
          <a:pPr latinLnBrk="1"/>
          <a:endParaRPr lang="ko-KR" altLang="en-US" sz="800" dirty="0"/>
        </a:p>
      </dgm:t>
    </dgm:pt>
    <dgm:pt modelId="{44B89255-F030-406C-B92B-A2D666F307EB}" type="parTrans" cxnId="{4E84C9DF-0F42-4218-87FE-191E0F8D7EA6}">
      <dgm:prSet/>
      <dgm:spPr/>
      <dgm:t>
        <a:bodyPr/>
        <a:lstStyle/>
        <a:p>
          <a:pPr latinLnBrk="1"/>
          <a:endParaRPr lang="ko-KR" altLang="en-US"/>
        </a:p>
      </dgm:t>
    </dgm:pt>
    <dgm:pt modelId="{69F8C9A1-FD93-4CB9-84C8-CE0D53D06291}" type="sibTrans" cxnId="{4E84C9DF-0F42-4218-87FE-191E0F8D7EA6}">
      <dgm:prSet/>
      <dgm:spPr/>
      <dgm:t>
        <a:bodyPr/>
        <a:lstStyle/>
        <a:p>
          <a:pPr latinLnBrk="1"/>
          <a:endParaRPr lang="ko-KR" altLang="en-US"/>
        </a:p>
      </dgm:t>
    </dgm:pt>
    <dgm:pt modelId="{FA6FDE22-645A-4C92-8B0F-A0C745B51C81}">
      <dgm:prSet phldrT="[텍스트]" custT="1"/>
      <dgm:spPr/>
      <dgm:t>
        <a:bodyPr/>
        <a:lstStyle/>
        <a:p>
          <a:pPr latinLnBrk="1"/>
          <a:r>
            <a:rPr lang="ko-KR" altLang="en-US" sz="1100" dirty="0" smtClean="0"/>
            <a:t>양성평등교육</a:t>
          </a:r>
          <a:r>
            <a:rPr lang="en-US" altLang="ko-KR" sz="1100" dirty="0" smtClean="0"/>
            <a:t>; </a:t>
          </a:r>
          <a:r>
            <a:rPr lang="ko-KR" altLang="en-US" sz="1100" dirty="0" smtClean="0"/>
            <a:t>노인일자리 </a:t>
          </a:r>
          <a:endParaRPr lang="ko-KR" altLang="en-US" sz="1100" dirty="0"/>
        </a:p>
      </dgm:t>
    </dgm:pt>
    <dgm:pt modelId="{FBBEB96A-D867-41E6-8DFD-AA6F82B5C271}" type="parTrans" cxnId="{E1DFAECD-E85C-4305-A91F-6375D4DDEB6A}">
      <dgm:prSet/>
      <dgm:spPr/>
      <dgm:t>
        <a:bodyPr/>
        <a:lstStyle/>
        <a:p>
          <a:pPr latinLnBrk="1"/>
          <a:endParaRPr lang="ko-KR" altLang="en-US"/>
        </a:p>
      </dgm:t>
    </dgm:pt>
    <dgm:pt modelId="{1037C859-228E-4D92-AD96-A61BE433A0F4}" type="sibTrans" cxnId="{E1DFAECD-E85C-4305-A91F-6375D4DDEB6A}">
      <dgm:prSet/>
      <dgm:spPr/>
      <dgm:t>
        <a:bodyPr/>
        <a:lstStyle/>
        <a:p>
          <a:pPr latinLnBrk="1"/>
          <a:endParaRPr lang="ko-KR" altLang="en-US"/>
        </a:p>
      </dgm:t>
    </dgm:pt>
    <dgm:pt modelId="{2A92F66C-87D0-45D4-B053-B48D48D02F74}">
      <dgm:prSet phldrT="[텍스트]" custT="1"/>
      <dgm:spPr/>
      <dgm:t>
        <a:bodyPr/>
        <a:lstStyle/>
        <a:p>
          <a:pPr latinLnBrk="1"/>
          <a:r>
            <a:rPr lang="ko-KR" altLang="en-US" sz="1400" dirty="0" smtClean="0"/>
            <a:t>고급 </a:t>
          </a:r>
          <a:r>
            <a:rPr lang="ko-KR" altLang="sv-SE" sz="1400" dirty="0" smtClean="0"/>
            <a:t>공공</a:t>
          </a:r>
          <a:r>
            <a:rPr lang="ko-KR" altLang="en-US" sz="1400" dirty="0" smtClean="0"/>
            <a:t>임대주택</a:t>
          </a:r>
          <a:endParaRPr lang="ko-KR" altLang="en-US" sz="1400" dirty="0"/>
        </a:p>
      </dgm:t>
    </dgm:pt>
    <dgm:pt modelId="{037C0A2D-43A7-4F1C-9B71-7620464B9C5D}" type="parTrans" cxnId="{89444AE3-E648-4EBB-A8E7-E016D3DF898C}">
      <dgm:prSet/>
      <dgm:spPr/>
      <dgm:t>
        <a:bodyPr/>
        <a:lstStyle/>
        <a:p>
          <a:pPr latinLnBrk="1"/>
          <a:endParaRPr lang="ko-KR" altLang="en-US"/>
        </a:p>
      </dgm:t>
    </dgm:pt>
    <dgm:pt modelId="{4BB84520-AEE4-40DF-ADCC-166ED682F742}" type="sibTrans" cxnId="{89444AE3-E648-4EBB-A8E7-E016D3DF898C}">
      <dgm:prSet/>
      <dgm:spPr/>
      <dgm:t>
        <a:bodyPr/>
        <a:lstStyle/>
        <a:p>
          <a:pPr latinLnBrk="1"/>
          <a:endParaRPr lang="ko-KR" altLang="en-US"/>
        </a:p>
      </dgm:t>
    </dgm:pt>
    <dgm:pt modelId="{593FF1CB-9E2A-449B-B18F-EFAA1A1CAACE}">
      <dgm:prSet phldrT="[텍스트]" custT="1"/>
      <dgm:spPr/>
      <dgm:t>
        <a:bodyPr/>
        <a:lstStyle/>
        <a:p>
          <a:pPr latinLnBrk="1"/>
          <a:r>
            <a:rPr lang="ko-KR" altLang="en-US" sz="1100" dirty="0" smtClean="0"/>
            <a:t>여성출산휴가 및 부모보험</a:t>
          </a:r>
          <a:endParaRPr lang="ko-KR" altLang="en-US" sz="1100" dirty="0"/>
        </a:p>
      </dgm:t>
    </dgm:pt>
    <dgm:pt modelId="{B5137FAC-B26A-42A4-8CEC-B8687D667EB4}" type="parTrans" cxnId="{1C2549E9-AAF8-4415-8100-28170F1DBE8C}">
      <dgm:prSet/>
      <dgm:spPr/>
      <dgm:t>
        <a:bodyPr/>
        <a:lstStyle/>
        <a:p>
          <a:pPr latinLnBrk="1"/>
          <a:endParaRPr lang="ko-KR" altLang="en-US"/>
        </a:p>
      </dgm:t>
    </dgm:pt>
    <dgm:pt modelId="{EABCF62E-146F-4EB2-803D-1D83243C6909}" type="sibTrans" cxnId="{1C2549E9-AAF8-4415-8100-28170F1DBE8C}">
      <dgm:prSet/>
      <dgm:spPr/>
      <dgm:t>
        <a:bodyPr/>
        <a:lstStyle/>
        <a:p>
          <a:pPr latinLnBrk="1"/>
          <a:endParaRPr lang="ko-KR" altLang="en-US"/>
        </a:p>
      </dgm:t>
    </dgm:pt>
    <dgm:pt modelId="{89DBA647-BF73-4A9D-A0DF-3353D65E56D8}">
      <dgm:prSet phldrT="[텍스트]" custT="1"/>
      <dgm:spPr/>
      <dgm:t>
        <a:bodyPr/>
        <a:lstStyle/>
        <a:p>
          <a:pPr latinLnBrk="1"/>
          <a:r>
            <a:rPr lang="ko-KR" altLang="en-US" sz="1100" dirty="0" smtClean="0"/>
            <a:t>아동복지와 방과후 과정</a:t>
          </a:r>
          <a:endParaRPr lang="ko-KR" altLang="en-US" sz="1100" dirty="0"/>
        </a:p>
      </dgm:t>
    </dgm:pt>
    <dgm:pt modelId="{DF60C948-FD03-48C3-834F-F1AE28E2F242}" type="parTrans" cxnId="{CAE04467-9147-4A01-B6A0-37548B711EE5}">
      <dgm:prSet/>
      <dgm:spPr/>
      <dgm:t>
        <a:bodyPr/>
        <a:lstStyle/>
        <a:p>
          <a:pPr latinLnBrk="1"/>
          <a:endParaRPr lang="ko-KR" altLang="en-US"/>
        </a:p>
      </dgm:t>
    </dgm:pt>
    <dgm:pt modelId="{43258806-0F87-47F1-85C7-5DF6CB53FB8A}" type="sibTrans" cxnId="{CAE04467-9147-4A01-B6A0-37548B711EE5}">
      <dgm:prSet/>
      <dgm:spPr/>
      <dgm:t>
        <a:bodyPr/>
        <a:lstStyle/>
        <a:p>
          <a:pPr latinLnBrk="1"/>
          <a:endParaRPr lang="ko-KR" altLang="en-US"/>
        </a:p>
      </dgm:t>
    </dgm:pt>
    <dgm:pt modelId="{7A8E70B9-EF5B-445A-9B2A-39042B176A1A}">
      <dgm:prSet phldrT="[텍스트]" custT="1"/>
      <dgm:spPr/>
      <dgm:t>
        <a:bodyPr/>
        <a:lstStyle/>
        <a:p>
          <a:pPr latinLnBrk="1"/>
          <a:r>
            <a:rPr lang="ko-KR" altLang="sv-SE" sz="1100" dirty="0" smtClean="0"/>
            <a:t>참여를 </a:t>
          </a:r>
          <a:r>
            <a:rPr lang="ko-KR" altLang="en-US" sz="1100" dirty="0" smtClean="0"/>
            <a:t>통한 국민행복</a:t>
          </a:r>
          <a:endParaRPr lang="ko-KR" altLang="en-US" sz="1100" dirty="0"/>
        </a:p>
      </dgm:t>
    </dgm:pt>
    <dgm:pt modelId="{DB7EC763-20F3-4B1E-9C30-08433A15C990}" type="parTrans" cxnId="{3E1E4F5F-B504-49B9-A478-8DDD3DBDEDC4}">
      <dgm:prSet/>
      <dgm:spPr/>
      <dgm:t>
        <a:bodyPr/>
        <a:lstStyle/>
        <a:p>
          <a:pPr latinLnBrk="1"/>
          <a:endParaRPr lang="ko-KR" altLang="en-US"/>
        </a:p>
      </dgm:t>
    </dgm:pt>
    <dgm:pt modelId="{43ECDD94-97CC-4638-B980-4C9D22899DB8}" type="sibTrans" cxnId="{3E1E4F5F-B504-49B9-A478-8DDD3DBDEDC4}">
      <dgm:prSet/>
      <dgm:spPr/>
      <dgm:t>
        <a:bodyPr/>
        <a:lstStyle/>
        <a:p>
          <a:pPr latinLnBrk="1"/>
          <a:endParaRPr lang="ko-KR" altLang="en-US"/>
        </a:p>
      </dgm:t>
    </dgm:pt>
    <dgm:pt modelId="{29769C34-16B8-4297-83D3-6E484CC2DED1}">
      <dgm:prSet phldrT="[텍스트]" custT="1"/>
      <dgm:spPr/>
      <dgm:t>
        <a:bodyPr/>
        <a:lstStyle/>
        <a:p>
          <a:pPr marL="88900" indent="-88900" latinLnBrk="1"/>
          <a:r>
            <a:rPr lang="ko-KR" altLang="en-US" sz="1100" dirty="0" err="1" smtClean="0"/>
            <a:t>노사정</a:t>
          </a:r>
          <a:r>
            <a:rPr lang="en-US" altLang="ko-KR" sz="1100" dirty="0" smtClean="0"/>
            <a:t> </a:t>
          </a:r>
          <a:r>
            <a:rPr lang="ko-KR" altLang="en-US" sz="1100" dirty="0" smtClean="0"/>
            <a:t>대화</a:t>
          </a:r>
          <a:r>
            <a:rPr lang="en-US" altLang="ko-KR" sz="1100" dirty="0" smtClean="0"/>
            <a:t>: </a:t>
          </a:r>
          <a:r>
            <a:rPr lang="ko-KR" altLang="en-US" sz="1100" dirty="0" err="1" smtClean="0"/>
            <a:t>목요클럽</a:t>
          </a:r>
          <a:r>
            <a:rPr lang="en-US" altLang="ko-KR" sz="1100" dirty="0" smtClean="0"/>
            <a:t>, </a:t>
          </a:r>
          <a:r>
            <a:rPr lang="ko-KR" altLang="en-US" sz="1100" dirty="0" err="1" smtClean="0"/>
            <a:t>하르프순드</a:t>
          </a:r>
          <a:r>
            <a:rPr lang="ko-KR" altLang="en-US" sz="1100" dirty="0" smtClean="0"/>
            <a:t> 대회의</a:t>
          </a:r>
          <a:endParaRPr lang="ko-KR" altLang="en-US" sz="1100" dirty="0"/>
        </a:p>
      </dgm:t>
    </dgm:pt>
    <dgm:pt modelId="{42925E6A-9A4D-4674-ABC7-61BF3A2FEF39}" type="parTrans" cxnId="{D28312DA-41ED-40FB-9E6E-84DC81D04A75}">
      <dgm:prSet/>
      <dgm:spPr/>
      <dgm:t>
        <a:bodyPr/>
        <a:lstStyle/>
        <a:p>
          <a:pPr latinLnBrk="1"/>
          <a:endParaRPr lang="ko-KR" altLang="en-US"/>
        </a:p>
      </dgm:t>
    </dgm:pt>
    <dgm:pt modelId="{FF44607B-FFAB-4020-8302-173A0B552008}" type="sibTrans" cxnId="{D28312DA-41ED-40FB-9E6E-84DC81D04A75}">
      <dgm:prSet/>
      <dgm:spPr/>
      <dgm:t>
        <a:bodyPr/>
        <a:lstStyle/>
        <a:p>
          <a:pPr latinLnBrk="1"/>
          <a:endParaRPr lang="ko-KR" altLang="en-US"/>
        </a:p>
      </dgm:t>
    </dgm:pt>
    <dgm:pt modelId="{643E8634-88D5-4F82-AEDF-242FA4B13A5D}" type="pres">
      <dgm:prSet presAssocID="{AD67F7C0-A04D-47D2-9B64-8E7EF9218CB3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4EA333B-D9BA-4CE5-B7EC-4FBAD52BA40C}" type="pres">
      <dgm:prSet presAssocID="{AD67F7C0-A04D-47D2-9B64-8E7EF9218CB3}" presName="children" presStyleCnt="0"/>
      <dgm:spPr/>
    </dgm:pt>
    <dgm:pt modelId="{D86922FD-6A49-4062-BC1B-6A01A22025D7}" type="pres">
      <dgm:prSet presAssocID="{AD67F7C0-A04D-47D2-9B64-8E7EF9218CB3}" presName="child1group" presStyleCnt="0"/>
      <dgm:spPr/>
    </dgm:pt>
    <dgm:pt modelId="{A3FD58B8-B4DB-44AE-BDCD-4C0011C45525}" type="pres">
      <dgm:prSet presAssocID="{AD67F7C0-A04D-47D2-9B64-8E7EF9218CB3}" presName="child1" presStyleLbl="bgAcc1" presStyleIdx="0" presStyleCnt="4" custLinFactNeighborX="-41295" custLinFactNeighborY="34367"/>
      <dgm:spPr/>
      <dgm:t>
        <a:bodyPr/>
        <a:lstStyle/>
        <a:p>
          <a:pPr latinLnBrk="1"/>
          <a:endParaRPr lang="ko-KR" altLang="en-US"/>
        </a:p>
      </dgm:t>
    </dgm:pt>
    <dgm:pt modelId="{878DC774-E73D-4DD2-B8F9-DE25C45F7706}" type="pres">
      <dgm:prSet presAssocID="{AD67F7C0-A04D-47D2-9B64-8E7EF9218CB3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B9CF78-02DC-4FEF-AC6D-1640253BBAA5}" type="pres">
      <dgm:prSet presAssocID="{AD67F7C0-A04D-47D2-9B64-8E7EF9218CB3}" presName="child2group" presStyleCnt="0"/>
      <dgm:spPr/>
    </dgm:pt>
    <dgm:pt modelId="{26FE51E7-D0D5-4EB7-9DA9-DEA0CCE1F46E}" type="pres">
      <dgm:prSet presAssocID="{AD67F7C0-A04D-47D2-9B64-8E7EF9218CB3}" presName="child2" presStyleLbl="bgAcc1" presStyleIdx="1" presStyleCnt="4" custScaleX="105722" custLinFactNeighborX="43696" custLinFactNeighborY="35205"/>
      <dgm:spPr/>
      <dgm:t>
        <a:bodyPr/>
        <a:lstStyle/>
        <a:p>
          <a:pPr latinLnBrk="1"/>
          <a:endParaRPr lang="ko-KR" altLang="en-US"/>
        </a:p>
      </dgm:t>
    </dgm:pt>
    <dgm:pt modelId="{3CDEE4C1-ACBC-4244-8341-EDE6FF155173}" type="pres">
      <dgm:prSet presAssocID="{AD67F7C0-A04D-47D2-9B64-8E7EF9218CB3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355CA3A-53C6-49B9-9358-92550F961E40}" type="pres">
      <dgm:prSet presAssocID="{AD67F7C0-A04D-47D2-9B64-8E7EF9218CB3}" presName="child3group" presStyleCnt="0"/>
      <dgm:spPr/>
    </dgm:pt>
    <dgm:pt modelId="{598C18EA-3DEF-4EE6-A9F3-BF6FD6573841}" type="pres">
      <dgm:prSet presAssocID="{AD67F7C0-A04D-47D2-9B64-8E7EF9218CB3}" presName="child3" presStyleLbl="bgAcc1" presStyleIdx="2" presStyleCnt="4" custScaleX="106738" custLinFactNeighborX="40925" custLinFactNeighborY="-29021"/>
      <dgm:spPr/>
      <dgm:t>
        <a:bodyPr/>
        <a:lstStyle/>
        <a:p>
          <a:pPr latinLnBrk="1"/>
          <a:endParaRPr lang="ko-KR" altLang="en-US"/>
        </a:p>
      </dgm:t>
    </dgm:pt>
    <dgm:pt modelId="{A65929B8-4BC3-48E8-A381-E46AF09ADA59}" type="pres">
      <dgm:prSet presAssocID="{AD67F7C0-A04D-47D2-9B64-8E7EF9218CB3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4628FF0-2F4A-4C7F-A593-85EBADBA5D59}" type="pres">
      <dgm:prSet presAssocID="{AD67F7C0-A04D-47D2-9B64-8E7EF9218CB3}" presName="child4group" presStyleCnt="0"/>
      <dgm:spPr/>
    </dgm:pt>
    <dgm:pt modelId="{B6B02DFD-8925-4B90-88F3-E8892FA5C41B}" type="pres">
      <dgm:prSet presAssocID="{AD67F7C0-A04D-47D2-9B64-8E7EF9218CB3}" presName="child4" presStyleLbl="bgAcc1" presStyleIdx="3" presStyleCnt="4" custScaleX="109084" custScaleY="101531" custLinFactNeighborX="-41049" custLinFactNeighborY="-32350"/>
      <dgm:spPr/>
      <dgm:t>
        <a:bodyPr/>
        <a:lstStyle/>
        <a:p>
          <a:pPr latinLnBrk="1"/>
          <a:endParaRPr lang="ko-KR" altLang="en-US"/>
        </a:p>
      </dgm:t>
    </dgm:pt>
    <dgm:pt modelId="{16172333-560D-45EA-A94A-517C2EBC8808}" type="pres">
      <dgm:prSet presAssocID="{AD67F7C0-A04D-47D2-9B64-8E7EF9218CB3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5E17A6-AB29-493F-A8A7-764FCA0B7FFC}" type="pres">
      <dgm:prSet presAssocID="{AD67F7C0-A04D-47D2-9B64-8E7EF9218CB3}" presName="childPlaceholder" presStyleCnt="0"/>
      <dgm:spPr/>
    </dgm:pt>
    <dgm:pt modelId="{EB2FF92E-0876-4218-A2BB-7A80AE7C7819}" type="pres">
      <dgm:prSet presAssocID="{AD67F7C0-A04D-47D2-9B64-8E7EF9218CB3}" presName="circle" presStyleCnt="0"/>
      <dgm:spPr/>
    </dgm:pt>
    <dgm:pt modelId="{958C67C0-36A7-4C91-8176-B2A39558150A}" type="pres">
      <dgm:prSet presAssocID="{AD67F7C0-A04D-47D2-9B64-8E7EF9218CB3}" presName="quadrant1" presStyleLbl="node1" presStyleIdx="0" presStyleCnt="4" custLinFactNeighborX="-703" custLinFactNeighborY="738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4CF0749-B481-4F5B-8A58-D6E7D1D139A2}" type="pres">
      <dgm:prSet presAssocID="{AD67F7C0-A04D-47D2-9B64-8E7EF9218CB3}" presName="quadrant2" presStyleLbl="node1" presStyleIdx="1" presStyleCnt="4" custLinFactNeighborX="1055" custLinFactNeighborY="7032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9840A40-D046-45EA-9DE4-35ADE1BEC5AB}" type="pres">
      <dgm:prSet presAssocID="{AD67F7C0-A04D-47D2-9B64-8E7EF9218CB3}" presName="quadrant3" presStyleLbl="node1" presStyleIdx="2" presStyleCnt="4" custLinFactNeighborY="984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930F4D3-6842-4C7F-9C01-BABC9EC7E10B}" type="pres">
      <dgm:prSet presAssocID="{AD67F7C0-A04D-47D2-9B64-8E7EF9218CB3}" presName="quadrant4" presStyleLbl="node1" presStyleIdx="3" presStyleCnt="4" custLinFactNeighborX="352" custLinFactNeighborY="1054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21CDD9-D112-499C-97D2-DCC520883FB4}" type="pres">
      <dgm:prSet presAssocID="{AD67F7C0-A04D-47D2-9B64-8E7EF9218CB3}" presName="quadrantPlaceholder" presStyleCnt="0"/>
      <dgm:spPr/>
    </dgm:pt>
    <dgm:pt modelId="{B7BDD5CE-ED0D-4685-9833-31E1F5D2EE19}" type="pres">
      <dgm:prSet presAssocID="{AD67F7C0-A04D-47D2-9B64-8E7EF9218CB3}" presName="center1" presStyleLbl="fgShp" presStyleIdx="0" presStyleCnt="2" custLinFactNeighborX="-2036" custLinFactNeighborY="31619"/>
      <dgm:spPr/>
    </dgm:pt>
    <dgm:pt modelId="{E94A55AF-E107-4D63-8AF2-B906CB976EEC}" type="pres">
      <dgm:prSet presAssocID="{AD67F7C0-A04D-47D2-9B64-8E7EF9218CB3}" presName="center2" presStyleLbl="fgShp" presStyleIdx="1" presStyleCnt="2" custLinFactNeighborY="28105"/>
      <dgm:spPr/>
    </dgm:pt>
  </dgm:ptLst>
  <dgm:cxnLst>
    <dgm:cxn modelId="{7298F76C-304C-4F6E-BF19-43BF11B2F071}" type="presOf" srcId="{8C87FD75-5A20-4021-99B5-D897E352C3E6}" destId="{A3FD58B8-B4DB-44AE-BDCD-4C0011C45525}" srcOrd="0" destOrd="1" presId="urn:microsoft.com/office/officeart/2005/8/layout/cycle4"/>
    <dgm:cxn modelId="{0E3893F2-EAE9-47DB-8668-BBAF1598A9B9}" srcId="{AD67F7C0-A04D-47D2-9B64-8E7EF9218CB3}" destId="{7F37EB56-DCCA-4F4C-BAE7-9639879BF713}" srcOrd="0" destOrd="0" parTransId="{652B9FA5-72B8-4781-990E-04922073D4F1}" sibTransId="{BD6E8E76-7BB4-485F-BE77-6C8250717949}"/>
    <dgm:cxn modelId="{6C6EE2BA-D7AF-449F-BCF5-2CDA55E8D1A5}" type="presOf" srcId="{FA6FDE22-645A-4C92-8B0F-A0C745B51C81}" destId="{878DC774-E73D-4DD2-B8F9-DE25C45F7706}" srcOrd="1" destOrd="5" presId="urn:microsoft.com/office/officeart/2005/8/layout/cycle4"/>
    <dgm:cxn modelId="{DF9A1E02-7817-404F-8BEA-F680170A2C33}" type="presOf" srcId="{3B44F75D-577B-4EC3-A8A8-D0610A5119A5}" destId="{A65929B8-4BC3-48E8-A381-E46AF09ADA59}" srcOrd="1" destOrd="6" presId="urn:microsoft.com/office/officeart/2005/8/layout/cycle4"/>
    <dgm:cxn modelId="{4CE38458-539E-49B9-8A97-187D6E58F490}" type="presOf" srcId="{3B44F75D-577B-4EC3-A8A8-D0610A5119A5}" destId="{598C18EA-3DEF-4EE6-A9F3-BF6FD6573841}" srcOrd="0" destOrd="6" presId="urn:microsoft.com/office/officeart/2005/8/layout/cycle4"/>
    <dgm:cxn modelId="{03ED5435-A153-4FDE-84F2-968BB5BE481B}" srcId="{AD67F7C0-A04D-47D2-9B64-8E7EF9218CB3}" destId="{B9E06DF9-1A7B-4A08-9EEF-8CC9262BC427}" srcOrd="3" destOrd="0" parTransId="{FC696A86-2A5F-450E-9B83-4F9F3253B279}" sibTransId="{275055E2-2D2C-4DAA-92D1-6A54A46AE900}"/>
    <dgm:cxn modelId="{759B577A-1526-4BA6-8D4F-5759EDD9C4C8}" type="presOf" srcId="{485FEEBE-22E3-4760-A7A1-676D6065549B}" destId="{26FE51E7-D0D5-4EB7-9DA9-DEA0CCE1F46E}" srcOrd="0" destOrd="1" presId="urn:microsoft.com/office/officeart/2005/8/layout/cycle4"/>
    <dgm:cxn modelId="{765CF2E1-9CB7-4EF0-B6C2-9D3AD6A73EDB}" srcId="{7F37EB56-DCCA-4F4C-BAE7-9639879BF713}" destId="{EACD32ED-94EE-4EA8-8621-B82A3EE09C01}" srcOrd="3" destOrd="0" parTransId="{DDAD2799-F2A8-4937-868B-3081C2D7B10B}" sibTransId="{D7AB029E-B10C-44E0-864A-7B9A3BE90410}"/>
    <dgm:cxn modelId="{6DABD934-584E-4AB9-B158-22FE62B2EB6B}" srcId="{B9E06DF9-1A7B-4A08-9EEF-8CC9262BC427}" destId="{31766425-D654-46E0-AA05-53A501A992F1}" srcOrd="2" destOrd="0" parTransId="{14813E29-9F6B-4143-AB99-060449C74E56}" sibTransId="{2E156F9C-0E15-4191-8003-5ADE9A036339}"/>
    <dgm:cxn modelId="{33FB0960-3139-4D50-9F03-2369BB5CC4BC}" type="presOf" srcId="{EACD32ED-94EE-4EA8-8621-B82A3EE09C01}" destId="{A3FD58B8-B4DB-44AE-BDCD-4C0011C45525}" srcOrd="0" destOrd="3" presId="urn:microsoft.com/office/officeart/2005/8/layout/cycle4"/>
    <dgm:cxn modelId="{C0A3D6B1-67E2-499E-8748-B0CDC63923CA}" type="presOf" srcId="{038BA403-DB9A-42F2-9E9F-9666F7C9B5D5}" destId="{878DC774-E73D-4DD2-B8F9-DE25C45F7706}" srcOrd="1" destOrd="4" presId="urn:microsoft.com/office/officeart/2005/8/layout/cycle4"/>
    <dgm:cxn modelId="{BC0065E1-8E0A-462D-B829-D40C497E269C}" srcId="{A3A728CE-834C-4CB8-9493-D77DDBA3F21A}" destId="{AEFA33E8-419E-47A1-AC4E-2A6634054821}" srcOrd="2" destOrd="0" parTransId="{66534ECB-A480-4FD7-89DA-88AAE21E8D34}" sibTransId="{81D0A89A-E3FE-49C8-A06D-D054DAFAFB37}"/>
    <dgm:cxn modelId="{3E1E4F5F-B504-49B9-A478-8DDD3DBDEDC4}" srcId="{82D31ED0-7423-4A00-9FAA-8FE5EA1811F9}" destId="{7A8E70B9-EF5B-445A-9B2A-39042B176A1A}" srcOrd="4" destOrd="0" parTransId="{DB7EC763-20F3-4B1E-9C30-08433A15C990}" sibTransId="{43ECDD94-97CC-4638-B980-4C9D22899DB8}"/>
    <dgm:cxn modelId="{E1DFAECD-E85C-4305-A91F-6375D4DDEB6A}" srcId="{7F37EB56-DCCA-4F4C-BAE7-9639879BF713}" destId="{FA6FDE22-645A-4C92-8B0F-A0C745B51C81}" srcOrd="5" destOrd="0" parTransId="{FBBEB96A-D867-41E6-8DFD-AA6F82B5C271}" sibTransId="{1037C859-228E-4D92-AD96-A61BE433A0F4}"/>
    <dgm:cxn modelId="{D9FBA8C7-0DA6-495E-8771-D076E7A3A673}" srcId="{B9E06DF9-1A7B-4A08-9EEF-8CC9262BC427}" destId="{CA236668-70E2-42CA-A437-F57439492A6A}" srcOrd="4" destOrd="0" parTransId="{B9C287A5-A60C-4525-813D-978EC13F095B}" sibTransId="{D6E1A9CC-8CCB-4BDE-BF25-CA8A97F66F3F}"/>
    <dgm:cxn modelId="{6B78AFB0-61B1-4A13-9532-607B775CFE0F}" type="presOf" srcId="{2A92F66C-87D0-45D4-B053-B48D48D02F74}" destId="{B6B02DFD-8925-4B90-88F3-E8892FA5C41B}" srcOrd="0" destOrd="3" presId="urn:microsoft.com/office/officeart/2005/8/layout/cycle4"/>
    <dgm:cxn modelId="{D262EB4C-0AEF-428F-B78C-CCAC90BA6EE8}" type="presOf" srcId="{CA236668-70E2-42CA-A437-F57439492A6A}" destId="{B6B02DFD-8925-4B90-88F3-E8892FA5C41B}" srcOrd="0" destOrd="4" presId="urn:microsoft.com/office/officeart/2005/8/layout/cycle4"/>
    <dgm:cxn modelId="{01B2AEE8-34DB-4141-910B-7F9839B87716}" srcId="{82D31ED0-7423-4A00-9FAA-8FE5EA1811F9}" destId="{7694E21D-B8E7-49B6-9B49-2E41B91D6F38}" srcOrd="1" destOrd="0" parTransId="{AC30E3F6-309D-45F7-8A06-567E565CB73B}" sibTransId="{3214C21E-04E1-457D-A843-EF6C441AFEE3}"/>
    <dgm:cxn modelId="{652F827B-59CF-4D76-AA21-75A8FA3892F4}" type="presOf" srcId="{038BA403-DB9A-42F2-9E9F-9666F7C9B5D5}" destId="{A3FD58B8-B4DB-44AE-BDCD-4C0011C45525}" srcOrd="0" destOrd="4" presId="urn:microsoft.com/office/officeart/2005/8/layout/cycle4"/>
    <dgm:cxn modelId="{D62A5F0A-7AF7-4E57-82EA-306522C2E1B5}" type="presOf" srcId="{AE26F477-FBC8-4F2B-9E3E-1938B917F353}" destId="{598C18EA-3DEF-4EE6-A9F3-BF6FD6573841}" srcOrd="0" destOrd="5" presId="urn:microsoft.com/office/officeart/2005/8/layout/cycle4"/>
    <dgm:cxn modelId="{63E4BEE2-38A9-4DA8-9CF2-5884900B1980}" type="presOf" srcId="{28E65A76-D211-4203-A9D7-813D0582D07C}" destId="{A65929B8-4BC3-48E8-A381-E46AF09ADA59}" srcOrd="1" destOrd="0" presId="urn:microsoft.com/office/officeart/2005/8/layout/cycle4"/>
    <dgm:cxn modelId="{A8D893F2-4A19-4FE9-8230-7298E5EFA6E5}" srcId="{82D31ED0-7423-4A00-9FAA-8FE5EA1811F9}" destId="{28E65A76-D211-4203-A9D7-813D0582D07C}" srcOrd="0" destOrd="0" parTransId="{62DDB7B0-3BF4-4DEA-92D0-9BC0F4563E04}" sibTransId="{FD150787-C000-4249-A19F-5F692E055514}"/>
    <dgm:cxn modelId="{4EAA30BA-4646-4081-9D25-A93EF079D038}" srcId="{7F37EB56-DCCA-4F4C-BAE7-9639879BF713}" destId="{8C87FD75-5A20-4021-99B5-D897E352C3E6}" srcOrd="1" destOrd="0" parTransId="{D75B342A-40D7-4160-A1AE-F6545C7FA433}" sibTransId="{798FBDD9-DC5D-40A1-9C63-4A60C2210A77}"/>
    <dgm:cxn modelId="{DD8D9D90-93BC-436E-8E97-B34489A853E6}" type="presOf" srcId="{89DBA647-BF73-4A9D-A0DF-3353D65E56D8}" destId="{598C18EA-3DEF-4EE6-A9F3-BF6FD6573841}" srcOrd="0" destOrd="3" presId="urn:microsoft.com/office/officeart/2005/8/layout/cycle4"/>
    <dgm:cxn modelId="{36A0546D-1FA7-4217-8E28-12607421F552}" type="presOf" srcId="{96D0B22A-0879-4051-A8F8-AF4ECCEB98BB}" destId="{26FE51E7-D0D5-4EB7-9DA9-DEA0CCE1F46E}" srcOrd="0" destOrd="4" presId="urn:microsoft.com/office/officeart/2005/8/layout/cycle4"/>
    <dgm:cxn modelId="{5416E2A5-1DEC-4CD6-8734-EB2FB7ADB853}" srcId="{A3A728CE-834C-4CB8-9493-D77DDBA3F21A}" destId="{E965369E-65C9-4193-8ED3-1D00D9A45E8D}" srcOrd="3" destOrd="0" parTransId="{EC829F5A-E3C1-4EB4-8188-F2B1E7BB8B7C}" sibTransId="{948B60AC-FBCF-4158-BCCC-11A2D8DD2605}"/>
    <dgm:cxn modelId="{B91EF5C6-52B3-4D22-A732-B4F78368D221}" srcId="{7F37EB56-DCCA-4F4C-BAE7-9639879BF713}" destId="{D582F01B-83C3-4546-A0FC-2D671C4A78E9}" srcOrd="0" destOrd="0" parTransId="{6850FA13-5065-4782-B0AD-44EA1EC1024D}" sibTransId="{FDDFAA26-1D19-49A4-8003-391CCD58E0D4}"/>
    <dgm:cxn modelId="{11CD4A53-1F89-4C3D-B371-737B11C72F7F}" type="presOf" srcId="{7F37EB56-DCCA-4F4C-BAE7-9639879BF713}" destId="{958C67C0-36A7-4C91-8176-B2A39558150A}" srcOrd="0" destOrd="0" presId="urn:microsoft.com/office/officeart/2005/8/layout/cycle4"/>
    <dgm:cxn modelId="{21885BD3-C3BA-415C-BDC4-20D9DDA4E978}" type="presOf" srcId="{593FF1CB-9E2A-449B-B18F-EFAA1A1CAACE}" destId="{598C18EA-3DEF-4EE6-A9F3-BF6FD6573841}" srcOrd="0" destOrd="2" presId="urn:microsoft.com/office/officeart/2005/8/layout/cycle4"/>
    <dgm:cxn modelId="{FA2A60D2-DA4E-4635-BB3A-3FE95EB25332}" type="presOf" srcId="{31766425-D654-46E0-AA05-53A501A992F1}" destId="{16172333-560D-45EA-A94A-517C2EBC8808}" srcOrd="1" destOrd="2" presId="urn:microsoft.com/office/officeart/2005/8/layout/cycle4"/>
    <dgm:cxn modelId="{89444AE3-E648-4EBB-A8E7-E016D3DF898C}" srcId="{B9E06DF9-1A7B-4A08-9EEF-8CC9262BC427}" destId="{2A92F66C-87D0-45D4-B053-B48D48D02F74}" srcOrd="3" destOrd="0" parTransId="{037C0A2D-43A7-4F1C-9B71-7620464B9C5D}" sibTransId="{4BB84520-AEE4-40DF-ADCC-166ED682F742}"/>
    <dgm:cxn modelId="{46EB7C6C-A768-4BCF-BBCF-3F902CD26C03}" type="presOf" srcId="{EACD32ED-94EE-4EA8-8621-B82A3EE09C01}" destId="{878DC774-E73D-4DD2-B8F9-DE25C45F7706}" srcOrd="1" destOrd="3" presId="urn:microsoft.com/office/officeart/2005/8/layout/cycle4"/>
    <dgm:cxn modelId="{7E03EB6E-0E97-4A41-B989-8AF046BEF90E}" srcId="{A3A728CE-834C-4CB8-9493-D77DDBA3F21A}" destId="{A7AA47C4-6230-4850-909C-D8C575D373B1}" srcOrd="0" destOrd="0" parTransId="{8EF2F64A-F73C-4197-97B0-52424D196F88}" sibTransId="{C988EC2F-3D34-4327-8C8D-5EB919691591}"/>
    <dgm:cxn modelId="{D813A3D8-9034-4525-BA18-B45C507D3011}" type="presOf" srcId="{593FF1CB-9E2A-449B-B18F-EFAA1A1CAACE}" destId="{A65929B8-4BC3-48E8-A381-E46AF09ADA59}" srcOrd="1" destOrd="2" presId="urn:microsoft.com/office/officeart/2005/8/layout/cycle4"/>
    <dgm:cxn modelId="{45E0652C-0378-4409-BCA1-6AFA7C9B82BE}" type="presOf" srcId="{AEFA33E8-419E-47A1-AC4E-2A6634054821}" destId="{3CDEE4C1-ACBC-4244-8341-EDE6FF155173}" srcOrd="1" destOrd="2" presId="urn:microsoft.com/office/officeart/2005/8/layout/cycle4"/>
    <dgm:cxn modelId="{4E84C9DF-0F42-4218-87FE-191E0F8D7EA6}" srcId="{82D31ED0-7423-4A00-9FAA-8FE5EA1811F9}" destId="{AE26F477-FBC8-4F2B-9E3E-1938B917F353}" srcOrd="5" destOrd="0" parTransId="{44B89255-F030-406C-B92B-A2D666F307EB}" sibTransId="{69F8C9A1-FD93-4CB9-84C8-CE0D53D06291}"/>
    <dgm:cxn modelId="{894802F1-F6FC-4EDE-9739-EEA8BA402F75}" srcId="{7F37EB56-DCCA-4F4C-BAE7-9639879BF713}" destId="{038BA403-DB9A-42F2-9E9F-9666F7C9B5D5}" srcOrd="4" destOrd="0" parTransId="{52AB8A61-FFEE-4F2C-A2AE-874D9C572D5D}" sibTransId="{3188FF93-CFC6-4CA3-B4AE-F244F4DE951D}"/>
    <dgm:cxn modelId="{CFA6717B-26A8-497F-BB08-50805E1B37A9}" type="presOf" srcId="{82D31ED0-7423-4A00-9FAA-8FE5EA1811F9}" destId="{09840A40-D046-45EA-9DE4-35ADE1BEC5AB}" srcOrd="0" destOrd="0" presId="urn:microsoft.com/office/officeart/2005/8/layout/cycle4"/>
    <dgm:cxn modelId="{7C2378A9-D00F-45DE-A04C-52164A7E92B0}" type="presOf" srcId="{89DBA647-BF73-4A9D-A0DF-3353D65E56D8}" destId="{A65929B8-4BC3-48E8-A381-E46AF09ADA59}" srcOrd="1" destOrd="3" presId="urn:microsoft.com/office/officeart/2005/8/layout/cycle4"/>
    <dgm:cxn modelId="{75446DA1-84F2-445F-B853-0B30DEA2D36A}" srcId="{7F37EB56-DCCA-4F4C-BAE7-9639879BF713}" destId="{0B866CF5-173A-4AE9-8245-6288E8E111D6}" srcOrd="2" destOrd="0" parTransId="{0542E240-D4AB-4BC9-BA59-8CCFF67B5008}" sibTransId="{AC7949A0-780D-42A3-AE7D-27E28CC69379}"/>
    <dgm:cxn modelId="{422B5924-CD09-4EE8-8A52-C6E05EC68751}" srcId="{82D31ED0-7423-4A00-9FAA-8FE5EA1811F9}" destId="{3B44F75D-577B-4EC3-A8A8-D0610A5119A5}" srcOrd="6" destOrd="0" parTransId="{F6EB7CD3-EC28-4AB6-9B5E-89B3A859A037}" sibTransId="{C3387683-A905-4ABF-84D0-9A856777B32A}"/>
    <dgm:cxn modelId="{74497A36-C383-454F-BA7F-9BAF670209EC}" type="presOf" srcId="{8C87FD75-5A20-4021-99B5-D897E352C3E6}" destId="{878DC774-E73D-4DD2-B8F9-DE25C45F7706}" srcOrd="1" destOrd="1" presId="urn:microsoft.com/office/officeart/2005/8/layout/cycle4"/>
    <dgm:cxn modelId="{D0EAC6DA-CCEB-4B80-92DC-747BF0D35E4F}" srcId="{B9E06DF9-1A7B-4A08-9EEF-8CC9262BC427}" destId="{0FEC1FCC-65BA-44A8-8D11-B161384496F5}" srcOrd="1" destOrd="0" parTransId="{3847E369-39B3-46C3-9ED2-695A71884C82}" sibTransId="{758D5DCA-6837-4E85-9CC9-E6453C4DC510}"/>
    <dgm:cxn modelId="{313E21F1-15FF-4B9A-824D-240CB5F51CFF}" type="presOf" srcId="{FA6FDE22-645A-4C92-8B0F-A0C745B51C81}" destId="{A3FD58B8-B4DB-44AE-BDCD-4C0011C45525}" srcOrd="0" destOrd="5" presId="urn:microsoft.com/office/officeart/2005/8/layout/cycle4"/>
    <dgm:cxn modelId="{8AD5F832-1901-4750-9531-DF955224BCCB}" type="presOf" srcId="{4A21D4CF-4401-4FA9-AA04-09E73C001BD0}" destId="{16172333-560D-45EA-A94A-517C2EBC8808}" srcOrd="1" destOrd="0" presId="urn:microsoft.com/office/officeart/2005/8/layout/cycle4"/>
    <dgm:cxn modelId="{02EF55E1-3FF1-44A4-8EEE-9652464AC122}" type="presOf" srcId="{E965369E-65C9-4193-8ED3-1D00D9A45E8D}" destId="{3CDEE4C1-ACBC-4244-8341-EDE6FF155173}" srcOrd="1" destOrd="3" presId="urn:microsoft.com/office/officeart/2005/8/layout/cycle4"/>
    <dgm:cxn modelId="{5E2C5220-99C0-4C34-A46D-C6330D88032F}" srcId="{B9E06DF9-1A7B-4A08-9EEF-8CC9262BC427}" destId="{4A21D4CF-4401-4FA9-AA04-09E73C001BD0}" srcOrd="0" destOrd="0" parTransId="{600AEEF9-AF84-463F-97BE-338217F6B0AB}" sibTransId="{B956023A-8B6B-4C39-9DEA-C8F15A2F83BE}"/>
    <dgm:cxn modelId="{F4732464-4F81-4985-BA3E-896438F4EC0A}" type="presOf" srcId="{0B866CF5-173A-4AE9-8245-6288E8E111D6}" destId="{878DC774-E73D-4DD2-B8F9-DE25C45F7706}" srcOrd="1" destOrd="2" presId="urn:microsoft.com/office/officeart/2005/8/layout/cycle4"/>
    <dgm:cxn modelId="{CCF7C42C-5D14-482D-9CB6-6D220B6E2B0A}" type="presOf" srcId="{D582F01B-83C3-4546-A0FC-2D671C4A78E9}" destId="{878DC774-E73D-4DD2-B8F9-DE25C45F7706}" srcOrd="1" destOrd="0" presId="urn:microsoft.com/office/officeart/2005/8/layout/cycle4"/>
    <dgm:cxn modelId="{13B21DF4-9087-4F3D-810C-A726CFF3FF0F}" type="presOf" srcId="{31766425-D654-46E0-AA05-53A501A992F1}" destId="{B6B02DFD-8925-4B90-88F3-E8892FA5C41B}" srcOrd="0" destOrd="2" presId="urn:microsoft.com/office/officeart/2005/8/layout/cycle4"/>
    <dgm:cxn modelId="{8B5AAEA2-864A-49A8-8028-2F059F695597}" srcId="{A3A728CE-834C-4CB8-9493-D77DDBA3F21A}" destId="{96D0B22A-0879-4051-A8F8-AF4ECCEB98BB}" srcOrd="4" destOrd="0" parTransId="{69D20DF7-47C0-48FF-AC38-98270D872AA6}" sibTransId="{1F695CB6-3299-46B5-B72A-1FDA2BD0D0C5}"/>
    <dgm:cxn modelId="{637ACCD8-CA0D-4AD7-8669-D4623527BB5E}" type="presOf" srcId="{485FEEBE-22E3-4760-A7A1-676D6065549B}" destId="{3CDEE4C1-ACBC-4244-8341-EDE6FF155173}" srcOrd="1" destOrd="1" presId="urn:microsoft.com/office/officeart/2005/8/layout/cycle4"/>
    <dgm:cxn modelId="{8D262CD3-70C4-45D6-AE15-8592F50C4CCD}" type="presOf" srcId="{7694E21D-B8E7-49B6-9B49-2E41B91D6F38}" destId="{A65929B8-4BC3-48E8-A381-E46AF09ADA59}" srcOrd="1" destOrd="1" presId="urn:microsoft.com/office/officeart/2005/8/layout/cycle4"/>
    <dgm:cxn modelId="{E345532B-9CA9-49B2-BCFA-B46087DD4A94}" srcId="{AD67F7C0-A04D-47D2-9B64-8E7EF9218CB3}" destId="{82D31ED0-7423-4A00-9FAA-8FE5EA1811F9}" srcOrd="2" destOrd="0" parTransId="{69AA5950-74E2-4B28-B37D-2BF2407CE6FD}" sibTransId="{F225DAC6-0AA7-49D9-B651-42D1C2696703}"/>
    <dgm:cxn modelId="{5C9EF940-8231-451B-A2C1-01C2411DC000}" type="presOf" srcId="{29769C34-16B8-4297-83D3-6E484CC2DED1}" destId="{3CDEE4C1-ACBC-4244-8341-EDE6FF155173}" srcOrd="1" destOrd="5" presId="urn:microsoft.com/office/officeart/2005/8/layout/cycle4"/>
    <dgm:cxn modelId="{72EE82E9-43AF-4D20-8E46-49A283A3010B}" srcId="{AD67F7C0-A04D-47D2-9B64-8E7EF9218CB3}" destId="{A3A728CE-834C-4CB8-9493-D77DDBA3F21A}" srcOrd="1" destOrd="0" parTransId="{369E9903-409F-472B-B738-8B5B988FC7BE}" sibTransId="{215BD70B-174D-4242-B0E8-EBC0CBCA116C}"/>
    <dgm:cxn modelId="{6092F451-DA45-434D-84DD-6254E4B77564}" type="presOf" srcId="{A7AA47C4-6230-4850-909C-D8C575D373B1}" destId="{3CDEE4C1-ACBC-4244-8341-EDE6FF155173}" srcOrd="1" destOrd="0" presId="urn:microsoft.com/office/officeart/2005/8/layout/cycle4"/>
    <dgm:cxn modelId="{7DD364E1-C65E-4CF9-8BB3-34A77ECF7432}" type="presOf" srcId="{A3A728CE-834C-4CB8-9493-D77DDBA3F21A}" destId="{74CF0749-B481-4F5B-8A58-D6E7D1D139A2}" srcOrd="0" destOrd="0" presId="urn:microsoft.com/office/officeart/2005/8/layout/cycle4"/>
    <dgm:cxn modelId="{9F16E75D-E164-4833-83A8-DE791F93529D}" type="presOf" srcId="{CA236668-70E2-42CA-A437-F57439492A6A}" destId="{16172333-560D-45EA-A94A-517C2EBC8808}" srcOrd="1" destOrd="4" presId="urn:microsoft.com/office/officeart/2005/8/layout/cycle4"/>
    <dgm:cxn modelId="{EA6FBA43-019B-4F49-A2D1-A0849CDE6676}" type="presOf" srcId="{0FEC1FCC-65BA-44A8-8D11-B161384496F5}" destId="{16172333-560D-45EA-A94A-517C2EBC8808}" srcOrd="1" destOrd="1" presId="urn:microsoft.com/office/officeart/2005/8/layout/cycle4"/>
    <dgm:cxn modelId="{479A8705-141C-4E3F-9ED7-B69DC820AB7B}" type="presOf" srcId="{A7AA47C4-6230-4850-909C-D8C575D373B1}" destId="{26FE51E7-D0D5-4EB7-9DA9-DEA0CCE1F46E}" srcOrd="0" destOrd="0" presId="urn:microsoft.com/office/officeart/2005/8/layout/cycle4"/>
    <dgm:cxn modelId="{36109AC4-89F4-482C-8694-A61CD196C258}" type="presOf" srcId="{AE26F477-FBC8-4F2B-9E3E-1938B917F353}" destId="{A65929B8-4BC3-48E8-A381-E46AF09ADA59}" srcOrd="1" destOrd="5" presId="urn:microsoft.com/office/officeart/2005/8/layout/cycle4"/>
    <dgm:cxn modelId="{1C2549E9-AAF8-4415-8100-28170F1DBE8C}" srcId="{82D31ED0-7423-4A00-9FAA-8FE5EA1811F9}" destId="{593FF1CB-9E2A-449B-B18F-EFAA1A1CAACE}" srcOrd="2" destOrd="0" parTransId="{B5137FAC-B26A-42A4-8CEC-B8687D667EB4}" sibTransId="{EABCF62E-146F-4EB2-803D-1D83243C6909}"/>
    <dgm:cxn modelId="{C6FE7B48-EFE8-46F6-A404-E5BCCF565B0F}" type="presOf" srcId="{AD67F7C0-A04D-47D2-9B64-8E7EF9218CB3}" destId="{643E8634-88D5-4F82-AEDF-242FA4B13A5D}" srcOrd="0" destOrd="0" presId="urn:microsoft.com/office/officeart/2005/8/layout/cycle4"/>
    <dgm:cxn modelId="{61C755A5-4593-46F4-AFCD-C666CD744D28}" type="presOf" srcId="{0B866CF5-173A-4AE9-8245-6288E8E111D6}" destId="{A3FD58B8-B4DB-44AE-BDCD-4C0011C45525}" srcOrd="0" destOrd="2" presId="urn:microsoft.com/office/officeart/2005/8/layout/cycle4"/>
    <dgm:cxn modelId="{7112C2DB-79E0-428B-84A3-1A9C811D1E01}" type="presOf" srcId="{B9E06DF9-1A7B-4A08-9EEF-8CC9262BC427}" destId="{4930F4D3-6842-4C7F-9C01-BABC9EC7E10B}" srcOrd="0" destOrd="0" presId="urn:microsoft.com/office/officeart/2005/8/layout/cycle4"/>
    <dgm:cxn modelId="{D28312DA-41ED-40FB-9E6E-84DC81D04A75}" srcId="{A3A728CE-834C-4CB8-9493-D77DDBA3F21A}" destId="{29769C34-16B8-4297-83D3-6E484CC2DED1}" srcOrd="5" destOrd="0" parTransId="{42925E6A-9A4D-4674-ABC7-61BF3A2FEF39}" sibTransId="{FF44607B-FFAB-4020-8302-173A0B552008}"/>
    <dgm:cxn modelId="{C9291A5C-36CD-4A4D-8685-F4F8F34BA951}" type="presOf" srcId="{7A8E70B9-EF5B-445A-9B2A-39042B176A1A}" destId="{598C18EA-3DEF-4EE6-A9F3-BF6FD6573841}" srcOrd="0" destOrd="4" presId="urn:microsoft.com/office/officeart/2005/8/layout/cycle4"/>
    <dgm:cxn modelId="{886B1398-FB50-40BE-9B5C-0D73C12355D4}" type="presOf" srcId="{7694E21D-B8E7-49B6-9B49-2E41B91D6F38}" destId="{598C18EA-3DEF-4EE6-A9F3-BF6FD6573841}" srcOrd="0" destOrd="1" presId="urn:microsoft.com/office/officeart/2005/8/layout/cycle4"/>
    <dgm:cxn modelId="{41DED07D-FEC7-4C23-AFC0-9ADD5BAE69C3}" type="presOf" srcId="{7A8E70B9-EF5B-445A-9B2A-39042B176A1A}" destId="{A65929B8-4BC3-48E8-A381-E46AF09ADA59}" srcOrd="1" destOrd="4" presId="urn:microsoft.com/office/officeart/2005/8/layout/cycle4"/>
    <dgm:cxn modelId="{53BE8668-5499-41CC-B591-3179775B95F9}" srcId="{A3A728CE-834C-4CB8-9493-D77DDBA3F21A}" destId="{485FEEBE-22E3-4760-A7A1-676D6065549B}" srcOrd="1" destOrd="0" parTransId="{C35E7897-7A14-47B8-94D5-F82F2CD55A98}" sibTransId="{C24F2856-73C9-4037-8322-C709F86CC13A}"/>
    <dgm:cxn modelId="{F22903FC-0B7D-40B6-867F-9212B2AEB7C1}" type="presOf" srcId="{4A21D4CF-4401-4FA9-AA04-09E73C001BD0}" destId="{B6B02DFD-8925-4B90-88F3-E8892FA5C41B}" srcOrd="0" destOrd="0" presId="urn:microsoft.com/office/officeart/2005/8/layout/cycle4"/>
    <dgm:cxn modelId="{CAE04467-9147-4A01-B6A0-37548B711EE5}" srcId="{82D31ED0-7423-4A00-9FAA-8FE5EA1811F9}" destId="{89DBA647-BF73-4A9D-A0DF-3353D65E56D8}" srcOrd="3" destOrd="0" parTransId="{DF60C948-FD03-48C3-834F-F1AE28E2F242}" sibTransId="{43258806-0F87-47F1-85C7-5DF6CB53FB8A}"/>
    <dgm:cxn modelId="{12D705E8-FFD7-42DD-B5F4-2294195844E7}" type="presOf" srcId="{AEFA33E8-419E-47A1-AC4E-2A6634054821}" destId="{26FE51E7-D0D5-4EB7-9DA9-DEA0CCE1F46E}" srcOrd="0" destOrd="2" presId="urn:microsoft.com/office/officeart/2005/8/layout/cycle4"/>
    <dgm:cxn modelId="{F2D37C30-3C70-42AB-8B44-F052DE83454D}" type="presOf" srcId="{D582F01B-83C3-4546-A0FC-2D671C4A78E9}" destId="{A3FD58B8-B4DB-44AE-BDCD-4C0011C45525}" srcOrd="0" destOrd="0" presId="urn:microsoft.com/office/officeart/2005/8/layout/cycle4"/>
    <dgm:cxn modelId="{13E7F17E-D2B2-4A4C-A6FA-E96935AEF4C9}" type="presOf" srcId="{E965369E-65C9-4193-8ED3-1D00D9A45E8D}" destId="{26FE51E7-D0D5-4EB7-9DA9-DEA0CCE1F46E}" srcOrd="0" destOrd="3" presId="urn:microsoft.com/office/officeart/2005/8/layout/cycle4"/>
    <dgm:cxn modelId="{38675D03-B7AF-420D-9B75-AE9DB192ED34}" type="presOf" srcId="{28E65A76-D211-4203-A9D7-813D0582D07C}" destId="{598C18EA-3DEF-4EE6-A9F3-BF6FD6573841}" srcOrd="0" destOrd="0" presId="urn:microsoft.com/office/officeart/2005/8/layout/cycle4"/>
    <dgm:cxn modelId="{F2791DF6-D1F5-489B-9156-9F587ED9F427}" type="presOf" srcId="{0FEC1FCC-65BA-44A8-8D11-B161384496F5}" destId="{B6B02DFD-8925-4B90-88F3-E8892FA5C41B}" srcOrd="0" destOrd="1" presId="urn:microsoft.com/office/officeart/2005/8/layout/cycle4"/>
    <dgm:cxn modelId="{572D11EB-1E5F-47D2-9208-08C5CB9A776B}" type="presOf" srcId="{29769C34-16B8-4297-83D3-6E484CC2DED1}" destId="{26FE51E7-D0D5-4EB7-9DA9-DEA0CCE1F46E}" srcOrd="0" destOrd="5" presId="urn:microsoft.com/office/officeart/2005/8/layout/cycle4"/>
    <dgm:cxn modelId="{28B154F2-8D61-4A02-A3CA-BFC070724EF9}" type="presOf" srcId="{96D0B22A-0879-4051-A8F8-AF4ECCEB98BB}" destId="{3CDEE4C1-ACBC-4244-8341-EDE6FF155173}" srcOrd="1" destOrd="4" presId="urn:microsoft.com/office/officeart/2005/8/layout/cycle4"/>
    <dgm:cxn modelId="{5AF657A2-2647-49FF-BD7B-D4E3C0EDC6C5}" type="presOf" srcId="{2A92F66C-87D0-45D4-B053-B48D48D02F74}" destId="{16172333-560D-45EA-A94A-517C2EBC8808}" srcOrd="1" destOrd="3" presId="urn:microsoft.com/office/officeart/2005/8/layout/cycle4"/>
    <dgm:cxn modelId="{A41731A9-24EC-49D3-B0C3-FAA9EBC79BD1}" type="presParOf" srcId="{643E8634-88D5-4F82-AEDF-242FA4B13A5D}" destId="{34EA333B-D9BA-4CE5-B7EC-4FBAD52BA40C}" srcOrd="0" destOrd="0" presId="urn:microsoft.com/office/officeart/2005/8/layout/cycle4"/>
    <dgm:cxn modelId="{EABE623F-1128-4C47-8236-5B7C653BCDD3}" type="presParOf" srcId="{34EA333B-D9BA-4CE5-B7EC-4FBAD52BA40C}" destId="{D86922FD-6A49-4062-BC1B-6A01A22025D7}" srcOrd="0" destOrd="0" presId="urn:microsoft.com/office/officeart/2005/8/layout/cycle4"/>
    <dgm:cxn modelId="{722C022E-8D3F-42EF-821B-C6604E520318}" type="presParOf" srcId="{D86922FD-6A49-4062-BC1B-6A01A22025D7}" destId="{A3FD58B8-B4DB-44AE-BDCD-4C0011C45525}" srcOrd="0" destOrd="0" presId="urn:microsoft.com/office/officeart/2005/8/layout/cycle4"/>
    <dgm:cxn modelId="{B0142C44-6F10-41B9-98C6-90766DECF99D}" type="presParOf" srcId="{D86922FD-6A49-4062-BC1B-6A01A22025D7}" destId="{878DC774-E73D-4DD2-B8F9-DE25C45F7706}" srcOrd="1" destOrd="0" presId="urn:microsoft.com/office/officeart/2005/8/layout/cycle4"/>
    <dgm:cxn modelId="{241C528B-5507-4E22-9EDF-57DBF3153F9B}" type="presParOf" srcId="{34EA333B-D9BA-4CE5-B7EC-4FBAD52BA40C}" destId="{C6B9CF78-02DC-4FEF-AC6D-1640253BBAA5}" srcOrd="1" destOrd="0" presId="urn:microsoft.com/office/officeart/2005/8/layout/cycle4"/>
    <dgm:cxn modelId="{8593019B-1EA8-4896-9B6F-BBBD4FD92F2D}" type="presParOf" srcId="{C6B9CF78-02DC-4FEF-AC6D-1640253BBAA5}" destId="{26FE51E7-D0D5-4EB7-9DA9-DEA0CCE1F46E}" srcOrd="0" destOrd="0" presId="urn:microsoft.com/office/officeart/2005/8/layout/cycle4"/>
    <dgm:cxn modelId="{D02E6A24-F687-4509-BF8A-DE3E9185A1F7}" type="presParOf" srcId="{C6B9CF78-02DC-4FEF-AC6D-1640253BBAA5}" destId="{3CDEE4C1-ACBC-4244-8341-EDE6FF155173}" srcOrd="1" destOrd="0" presId="urn:microsoft.com/office/officeart/2005/8/layout/cycle4"/>
    <dgm:cxn modelId="{AD25930B-E70F-4C9C-B0AE-B0B20BE36F60}" type="presParOf" srcId="{34EA333B-D9BA-4CE5-B7EC-4FBAD52BA40C}" destId="{6355CA3A-53C6-49B9-9358-92550F961E40}" srcOrd="2" destOrd="0" presId="urn:microsoft.com/office/officeart/2005/8/layout/cycle4"/>
    <dgm:cxn modelId="{97BA226E-ED14-4CAC-91D0-15E044729545}" type="presParOf" srcId="{6355CA3A-53C6-49B9-9358-92550F961E40}" destId="{598C18EA-3DEF-4EE6-A9F3-BF6FD6573841}" srcOrd="0" destOrd="0" presId="urn:microsoft.com/office/officeart/2005/8/layout/cycle4"/>
    <dgm:cxn modelId="{D981F4F7-19D0-4E9A-8097-AA4E937357EC}" type="presParOf" srcId="{6355CA3A-53C6-49B9-9358-92550F961E40}" destId="{A65929B8-4BC3-48E8-A381-E46AF09ADA59}" srcOrd="1" destOrd="0" presId="urn:microsoft.com/office/officeart/2005/8/layout/cycle4"/>
    <dgm:cxn modelId="{E4085790-0E5D-4865-8E11-15A0DC4FBA61}" type="presParOf" srcId="{34EA333B-D9BA-4CE5-B7EC-4FBAD52BA40C}" destId="{94628FF0-2F4A-4C7F-A593-85EBADBA5D59}" srcOrd="3" destOrd="0" presId="urn:microsoft.com/office/officeart/2005/8/layout/cycle4"/>
    <dgm:cxn modelId="{FC2A897F-911C-40AE-9D96-CFB6344D7034}" type="presParOf" srcId="{94628FF0-2F4A-4C7F-A593-85EBADBA5D59}" destId="{B6B02DFD-8925-4B90-88F3-E8892FA5C41B}" srcOrd="0" destOrd="0" presId="urn:microsoft.com/office/officeart/2005/8/layout/cycle4"/>
    <dgm:cxn modelId="{D1623147-C66A-40E9-853F-DEDB97003453}" type="presParOf" srcId="{94628FF0-2F4A-4C7F-A593-85EBADBA5D59}" destId="{16172333-560D-45EA-A94A-517C2EBC8808}" srcOrd="1" destOrd="0" presId="urn:microsoft.com/office/officeart/2005/8/layout/cycle4"/>
    <dgm:cxn modelId="{6474C878-E088-4B8F-860D-169695DB45EA}" type="presParOf" srcId="{34EA333B-D9BA-4CE5-B7EC-4FBAD52BA40C}" destId="{D45E17A6-AB29-493F-A8A7-764FCA0B7FFC}" srcOrd="4" destOrd="0" presId="urn:microsoft.com/office/officeart/2005/8/layout/cycle4"/>
    <dgm:cxn modelId="{B0C78CD3-0EC8-46D5-8E1A-2B1643FA13AB}" type="presParOf" srcId="{643E8634-88D5-4F82-AEDF-242FA4B13A5D}" destId="{EB2FF92E-0876-4218-A2BB-7A80AE7C7819}" srcOrd="1" destOrd="0" presId="urn:microsoft.com/office/officeart/2005/8/layout/cycle4"/>
    <dgm:cxn modelId="{B0454445-FA4A-4D60-B4CE-B808516F325B}" type="presParOf" srcId="{EB2FF92E-0876-4218-A2BB-7A80AE7C7819}" destId="{958C67C0-36A7-4C91-8176-B2A39558150A}" srcOrd="0" destOrd="0" presId="urn:microsoft.com/office/officeart/2005/8/layout/cycle4"/>
    <dgm:cxn modelId="{C0ACDA2E-B70D-4758-AF82-3163B0B20FF4}" type="presParOf" srcId="{EB2FF92E-0876-4218-A2BB-7A80AE7C7819}" destId="{74CF0749-B481-4F5B-8A58-D6E7D1D139A2}" srcOrd="1" destOrd="0" presId="urn:microsoft.com/office/officeart/2005/8/layout/cycle4"/>
    <dgm:cxn modelId="{AD4224FC-2827-40E4-9D03-D75774D6D4D9}" type="presParOf" srcId="{EB2FF92E-0876-4218-A2BB-7A80AE7C7819}" destId="{09840A40-D046-45EA-9DE4-35ADE1BEC5AB}" srcOrd="2" destOrd="0" presId="urn:microsoft.com/office/officeart/2005/8/layout/cycle4"/>
    <dgm:cxn modelId="{EF83DCEF-798D-4D2C-8398-CA1183510940}" type="presParOf" srcId="{EB2FF92E-0876-4218-A2BB-7A80AE7C7819}" destId="{4930F4D3-6842-4C7F-9C01-BABC9EC7E10B}" srcOrd="3" destOrd="0" presId="urn:microsoft.com/office/officeart/2005/8/layout/cycle4"/>
    <dgm:cxn modelId="{28732E50-05CC-4563-8999-F48346CE1F47}" type="presParOf" srcId="{EB2FF92E-0876-4218-A2BB-7A80AE7C7819}" destId="{5D21CDD9-D112-499C-97D2-DCC520883FB4}" srcOrd="4" destOrd="0" presId="urn:microsoft.com/office/officeart/2005/8/layout/cycle4"/>
    <dgm:cxn modelId="{F51AF7AB-B806-43C0-8A66-F1D7E23C47D2}" type="presParOf" srcId="{643E8634-88D5-4F82-AEDF-242FA4B13A5D}" destId="{B7BDD5CE-ED0D-4685-9833-31E1F5D2EE19}" srcOrd="2" destOrd="0" presId="urn:microsoft.com/office/officeart/2005/8/layout/cycle4"/>
    <dgm:cxn modelId="{7A68AC89-4C4A-4135-9B65-BEACC735CC6B}" type="presParOf" srcId="{643E8634-88D5-4F82-AEDF-242FA4B13A5D}" destId="{E94A55AF-E107-4D63-8AF2-B906CB976EEC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5FC6400-B2BA-4F29-BF31-DBC56913AC7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D787D820-3497-4FED-9886-17C0C3220688}">
      <dgm:prSet/>
      <dgm:spPr/>
      <dgm:t>
        <a:bodyPr/>
        <a:lstStyle/>
        <a:p>
          <a:pPr algn="ctr" rtl="0"/>
          <a:r>
            <a:rPr lang="ko-KR" dirty="0" smtClean="0"/>
            <a:t>보편적 복지국가의 함정</a:t>
          </a:r>
          <a:endParaRPr lang="sv-SE" dirty="0"/>
        </a:p>
      </dgm:t>
    </dgm:pt>
    <dgm:pt modelId="{C8544263-2DB7-4222-A135-CDE4C72F4A96}" type="parTrans" cxnId="{3754DB25-A66D-48C6-A1A5-0701C102FD22}">
      <dgm:prSet/>
      <dgm:spPr/>
      <dgm:t>
        <a:bodyPr/>
        <a:lstStyle/>
        <a:p>
          <a:endParaRPr lang="sv-SE"/>
        </a:p>
      </dgm:t>
    </dgm:pt>
    <dgm:pt modelId="{47CA6D88-3680-4203-B74B-F15C67B17E20}" type="sibTrans" cxnId="{3754DB25-A66D-48C6-A1A5-0701C102FD22}">
      <dgm:prSet/>
      <dgm:spPr/>
      <dgm:t>
        <a:bodyPr/>
        <a:lstStyle/>
        <a:p>
          <a:endParaRPr lang="sv-SE"/>
        </a:p>
      </dgm:t>
    </dgm:pt>
    <dgm:pt modelId="{33D9ED3E-BBD4-4583-A050-37602A7747B2}" type="pres">
      <dgm:prSet presAssocID="{65FC6400-B2BA-4F29-BF31-DBC56913AC7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BD3B58A-87F6-4F0D-8086-E5950538CED7}" type="pres">
      <dgm:prSet presAssocID="{D787D820-3497-4FED-9886-17C0C322068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3754DB25-A66D-48C6-A1A5-0701C102FD22}" srcId="{65FC6400-B2BA-4F29-BF31-DBC56913AC7D}" destId="{D787D820-3497-4FED-9886-17C0C3220688}" srcOrd="0" destOrd="0" parTransId="{C8544263-2DB7-4222-A135-CDE4C72F4A96}" sibTransId="{47CA6D88-3680-4203-B74B-F15C67B17E20}"/>
    <dgm:cxn modelId="{7567D2F6-C6BB-4061-AD97-E5EA5D3651BA}" type="presOf" srcId="{65FC6400-B2BA-4F29-BF31-DBC56913AC7D}" destId="{33D9ED3E-BBD4-4583-A050-37602A7747B2}" srcOrd="0" destOrd="0" presId="urn:microsoft.com/office/officeart/2005/8/layout/vList2"/>
    <dgm:cxn modelId="{1046E486-1906-4AC8-B02E-85AC0E6E1B0A}" type="presOf" srcId="{D787D820-3497-4FED-9886-17C0C3220688}" destId="{DBD3B58A-87F6-4F0D-8086-E5950538CED7}" srcOrd="0" destOrd="0" presId="urn:microsoft.com/office/officeart/2005/8/layout/vList2"/>
    <dgm:cxn modelId="{21A71B05-B057-41F5-BAEE-CAF59BE0DAC4}" type="presParOf" srcId="{33D9ED3E-BBD4-4583-A050-37602A7747B2}" destId="{DBD3B58A-87F6-4F0D-8086-E5950538CED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0AC6330-9113-4369-AC97-34E4EF7CDC9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93A00977-45C9-4F47-A469-E4F1FC730665}">
      <dgm:prSet custT="1"/>
      <dgm:spPr/>
      <dgm:t>
        <a:bodyPr/>
        <a:lstStyle/>
        <a:p>
          <a:pPr algn="ctr" rtl="0"/>
          <a:r>
            <a:rPr lang="ko-KR" altLang="sv-SE" sz="4000" dirty="0" smtClean="0"/>
            <a:t>복지국가 담론</a:t>
          </a:r>
          <a:endParaRPr lang="sv-SE" sz="4000" dirty="0"/>
        </a:p>
      </dgm:t>
    </dgm:pt>
    <dgm:pt modelId="{F49CA2F9-DCDB-4A77-A282-9A30CBF78913}" type="parTrans" cxnId="{5F6B4DE9-F4C1-44E4-876E-BE6B6D45D635}">
      <dgm:prSet/>
      <dgm:spPr/>
      <dgm:t>
        <a:bodyPr/>
        <a:lstStyle/>
        <a:p>
          <a:endParaRPr lang="sv-SE"/>
        </a:p>
      </dgm:t>
    </dgm:pt>
    <dgm:pt modelId="{F0DE07D0-CBA3-4D80-B7C8-7D167DFBEF25}" type="sibTrans" cxnId="{5F6B4DE9-F4C1-44E4-876E-BE6B6D45D635}">
      <dgm:prSet/>
      <dgm:spPr/>
      <dgm:t>
        <a:bodyPr/>
        <a:lstStyle/>
        <a:p>
          <a:endParaRPr lang="sv-SE"/>
        </a:p>
      </dgm:t>
    </dgm:pt>
    <dgm:pt modelId="{EA533883-6A96-4A9A-9C6A-B58704782961}" type="pres">
      <dgm:prSet presAssocID="{20AC6330-9113-4369-AC97-34E4EF7CDC9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FD0740A-1912-41D8-9318-AB1844C17ACB}" type="pres">
      <dgm:prSet presAssocID="{93A00977-45C9-4F47-A469-E4F1FC73066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E15955E-7698-45C3-A5B1-5324E87E3CA5}" type="presOf" srcId="{20AC6330-9113-4369-AC97-34E4EF7CDC9C}" destId="{EA533883-6A96-4A9A-9C6A-B58704782961}" srcOrd="0" destOrd="0" presId="urn:microsoft.com/office/officeart/2005/8/layout/vList2"/>
    <dgm:cxn modelId="{5F6B4DE9-F4C1-44E4-876E-BE6B6D45D635}" srcId="{20AC6330-9113-4369-AC97-34E4EF7CDC9C}" destId="{93A00977-45C9-4F47-A469-E4F1FC730665}" srcOrd="0" destOrd="0" parTransId="{F49CA2F9-DCDB-4A77-A282-9A30CBF78913}" sibTransId="{F0DE07D0-CBA3-4D80-B7C8-7D167DFBEF25}"/>
    <dgm:cxn modelId="{A2526DF4-E702-4490-924C-189C672AB2DC}" type="presOf" srcId="{93A00977-45C9-4F47-A469-E4F1FC730665}" destId="{2FD0740A-1912-41D8-9318-AB1844C17ACB}" srcOrd="0" destOrd="0" presId="urn:microsoft.com/office/officeart/2005/8/layout/vList2"/>
    <dgm:cxn modelId="{BC62A23C-BEAA-48DC-B2AE-0F0AF1D9CCE2}" type="presParOf" srcId="{EA533883-6A96-4A9A-9C6A-B58704782961}" destId="{2FD0740A-1912-41D8-9318-AB1844C17AC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661DC7-96DB-44F8-A847-D70977C3CA7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4F04381C-AEBA-4166-9680-9F75136218CA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신국제질서의 본질과 의미는 무엇인가</a:t>
          </a:r>
          <a:r>
            <a:rPr lang="sv-SE" sz="1200" b="1" dirty="0" smtClean="0"/>
            <a:t>?</a:t>
          </a:r>
          <a:endParaRPr lang="sv-SE" sz="1200" b="1" dirty="0"/>
        </a:p>
      </dgm:t>
    </dgm:pt>
    <dgm:pt modelId="{AFCFA14E-43D8-40AC-A04A-42087F971251}" type="parTrans" cxnId="{8A47E161-910B-48E5-A7F0-00B9DEE48197}">
      <dgm:prSet/>
      <dgm:spPr/>
      <dgm:t>
        <a:bodyPr/>
        <a:lstStyle/>
        <a:p>
          <a:endParaRPr lang="sv-SE"/>
        </a:p>
      </dgm:t>
    </dgm:pt>
    <dgm:pt modelId="{FE26E4B7-65A5-42F1-92AD-9836670140CF}" type="sibTrans" cxnId="{8A47E161-910B-48E5-A7F0-00B9DEE48197}">
      <dgm:prSet/>
      <dgm:spPr/>
      <dgm:t>
        <a:bodyPr/>
        <a:lstStyle/>
        <a:p>
          <a:endParaRPr lang="sv-SE"/>
        </a:p>
      </dgm:t>
    </dgm:pt>
    <dgm:pt modelId="{61B1D2FA-F76D-47D4-BD3A-F3C6D32FF725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새롭게 떠오르는 국가정책의 </a:t>
          </a:r>
          <a:r>
            <a:rPr lang="ko-KR" sz="1200" b="1" dirty="0" err="1" smtClean="0"/>
            <a:t>아젠다는</a:t>
          </a:r>
          <a:r>
            <a:rPr lang="sv-SE" sz="1200" b="1" dirty="0" smtClean="0"/>
            <a:t>?</a:t>
          </a:r>
          <a:endParaRPr lang="sv-SE" sz="1200" b="1" dirty="0"/>
        </a:p>
      </dgm:t>
    </dgm:pt>
    <dgm:pt modelId="{2362157E-3FBA-4B2D-B6F8-112C611A6F86}" type="parTrans" cxnId="{7BD3903D-835F-4063-9A12-FF63FF1B89B2}">
      <dgm:prSet/>
      <dgm:spPr/>
      <dgm:t>
        <a:bodyPr/>
        <a:lstStyle/>
        <a:p>
          <a:endParaRPr lang="sv-SE"/>
        </a:p>
      </dgm:t>
    </dgm:pt>
    <dgm:pt modelId="{DDCADF77-A61C-4C94-8124-C582E0E29902}" type="sibTrans" cxnId="{7BD3903D-835F-4063-9A12-FF63FF1B89B2}">
      <dgm:prSet/>
      <dgm:spPr/>
      <dgm:t>
        <a:bodyPr/>
        <a:lstStyle/>
        <a:p>
          <a:endParaRPr lang="sv-SE"/>
        </a:p>
      </dgm:t>
    </dgm:pt>
    <dgm:pt modelId="{D72BA658-66D4-416E-8A83-E81CF0339637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새로운 복지국가담론과 개혁의 몇가지 방향성에 대하여</a:t>
          </a:r>
          <a:endParaRPr lang="sv-SE" sz="1200" b="1" dirty="0"/>
        </a:p>
      </dgm:t>
    </dgm:pt>
    <dgm:pt modelId="{36D69456-3850-478C-90A4-8C4244C58C27}" type="parTrans" cxnId="{63551BD3-789E-40FB-9C80-8BC5DA28AFD0}">
      <dgm:prSet/>
      <dgm:spPr/>
      <dgm:t>
        <a:bodyPr/>
        <a:lstStyle/>
        <a:p>
          <a:endParaRPr lang="sv-SE"/>
        </a:p>
      </dgm:t>
    </dgm:pt>
    <dgm:pt modelId="{3F54944B-1C43-40F8-B62C-EB32CBDF8AEA}" type="sibTrans" cxnId="{63551BD3-789E-40FB-9C80-8BC5DA28AFD0}">
      <dgm:prSet/>
      <dgm:spPr/>
      <dgm:t>
        <a:bodyPr/>
        <a:lstStyle/>
        <a:p>
          <a:endParaRPr lang="sv-SE"/>
        </a:p>
      </dgm:t>
    </dgm:pt>
    <dgm:pt modelId="{824C6EE5-D5CD-40E9-95C0-AA46447A1B0B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국가 번영을 결정짓는 제도개혁</a:t>
          </a:r>
          <a:r>
            <a:rPr lang="sv-SE" sz="1200" b="1" dirty="0" smtClean="0"/>
            <a:t>?</a:t>
          </a:r>
          <a:endParaRPr lang="sv-SE" sz="1200" b="1" dirty="0"/>
        </a:p>
      </dgm:t>
    </dgm:pt>
    <dgm:pt modelId="{B69C3B60-BF32-424D-B8BA-D1C5B2C626E2}" type="parTrans" cxnId="{3E47474E-8739-4516-BFEF-7E14CDB92914}">
      <dgm:prSet/>
      <dgm:spPr/>
      <dgm:t>
        <a:bodyPr/>
        <a:lstStyle/>
        <a:p>
          <a:endParaRPr lang="sv-SE"/>
        </a:p>
      </dgm:t>
    </dgm:pt>
    <dgm:pt modelId="{3BDD4ABA-84E5-4C05-8415-B3D4B2AC98C8}" type="sibTrans" cxnId="{3E47474E-8739-4516-BFEF-7E14CDB92914}">
      <dgm:prSet/>
      <dgm:spPr/>
      <dgm:t>
        <a:bodyPr/>
        <a:lstStyle/>
        <a:p>
          <a:endParaRPr lang="sv-SE"/>
        </a:p>
      </dgm:t>
    </dgm:pt>
    <dgm:pt modelId="{4422ED14-E391-44EF-9BE4-CEED63FA3ECE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신국제질서에서 요구되는 국가통치능력에 대하여</a:t>
          </a:r>
          <a:endParaRPr lang="sv-SE" sz="1200" b="1" dirty="0"/>
        </a:p>
      </dgm:t>
    </dgm:pt>
    <dgm:pt modelId="{3AC944FE-1EDD-44D1-9535-C0A91366AFF7}" type="parTrans" cxnId="{D138085E-C904-4635-9370-5CBAD7358AB2}">
      <dgm:prSet/>
      <dgm:spPr/>
      <dgm:t>
        <a:bodyPr/>
        <a:lstStyle/>
        <a:p>
          <a:endParaRPr lang="sv-SE"/>
        </a:p>
      </dgm:t>
    </dgm:pt>
    <dgm:pt modelId="{568A3272-7CC1-4608-BA6A-1A18D8D65399}" type="sibTrans" cxnId="{D138085E-C904-4635-9370-5CBAD7358AB2}">
      <dgm:prSet/>
      <dgm:spPr/>
      <dgm:t>
        <a:bodyPr/>
        <a:lstStyle/>
        <a:p>
          <a:endParaRPr lang="sv-SE"/>
        </a:p>
      </dgm:t>
    </dgm:pt>
    <dgm:pt modelId="{1EEFCE05-4CD6-402C-828B-A0FFE0BD722B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한국의 대응력</a:t>
          </a:r>
          <a:r>
            <a:rPr lang="sv-SE" altLang="ko-KR" sz="1200" b="1" dirty="0" smtClean="0"/>
            <a:t> </a:t>
          </a:r>
          <a:r>
            <a:rPr lang="ko-KR" altLang="sv-SE" sz="1200" b="1" dirty="0" smtClean="0"/>
            <a:t>강화를</a:t>
          </a:r>
          <a:r>
            <a:rPr lang="ko-KR" sz="1200" b="1" dirty="0" smtClean="0"/>
            <a:t> 위하여</a:t>
          </a:r>
          <a:endParaRPr lang="sv-SE" sz="1200" b="1" dirty="0"/>
        </a:p>
      </dgm:t>
    </dgm:pt>
    <dgm:pt modelId="{0664D774-43C1-4901-84B9-1DBB831867DF}" type="parTrans" cxnId="{1AD23445-0262-46E1-B63B-6407E3169B45}">
      <dgm:prSet/>
      <dgm:spPr/>
      <dgm:t>
        <a:bodyPr/>
        <a:lstStyle/>
        <a:p>
          <a:endParaRPr lang="sv-SE"/>
        </a:p>
      </dgm:t>
    </dgm:pt>
    <dgm:pt modelId="{B3FA65D1-B5F4-4C9C-A4B6-215E7B5D4D76}" type="sibTrans" cxnId="{1AD23445-0262-46E1-B63B-6407E3169B45}">
      <dgm:prSet/>
      <dgm:spPr/>
      <dgm:t>
        <a:bodyPr/>
        <a:lstStyle/>
        <a:p>
          <a:endParaRPr lang="sv-SE"/>
        </a:p>
      </dgm:t>
    </dgm:pt>
    <dgm:pt modelId="{E143EBFF-7F3B-44F2-8354-DCA5A4A08063}" type="pres">
      <dgm:prSet presAssocID="{A5661DC7-96DB-44F8-A847-D70977C3CA7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037EA850-CA06-40D8-98A6-22AAF2144577}" type="pres">
      <dgm:prSet presAssocID="{4F04381C-AEBA-4166-9680-9F75136218C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AB7899A-4AE7-471D-9ABA-0E954DC44491}" type="pres">
      <dgm:prSet presAssocID="{FE26E4B7-65A5-42F1-92AD-9836670140CF}" presName="sibTrans" presStyleLbl="sibTrans2D1" presStyleIdx="0" presStyleCnt="6"/>
      <dgm:spPr/>
      <dgm:t>
        <a:bodyPr/>
        <a:lstStyle/>
        <a:p>
          <a:endParaRPr lang="sv-SE"/>
        </a:p>
      </dgm:t>
    </dgm:pt>
    <dgm:pt modelId="{E4D267F1-1877-469F-A859-BF6DAC4257EE}" type="pres">
      <dgm:prSet presAssocID="{FE26E4B7-65A5-42F1-92AD-9836670140CF}" presName="connectorText" presStyleLbl="sibTrans2D1" presStyleIdx="0" presStyleCnt="6"/>
      <dgm:spPr/>
      <dgm:t>
        <a:bodyPr/>
        <a:lstStyle/>
        <a:p>
          <a:endParaRPr lang="sv-SE"/>
        </a:p>
      </dgm:t>
    </dgm:pt>
    <dgm:pt modelId="{1BD1F90A-0B39-409A-98B6-E46E8A021C9B}" type="pres">
      <dgm:prSet presAssocID="{61B1D2FA-F76D-47D4-BD3A-F3C6D32FF725}" presName="node" presStyleLbl="node1" presStyleIdx="1" presStyleCnt="6" custRadScaleRad="103685" custRadScaleInc="389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09C5B18-B4A1-4D42-AFFB-8DCC80C7C6B2}" type="pres">
      <dgm:prSet presAssocID="{DDCADF77-A61C-4C94-8124-C582E0E29902}" presName="sibTrans" presStyleLbl="sibTrans2D1" presStyleIdx="1" presStyleCnt="6"/>
      <dgm:spPr/>
      <dgm:t>
        <a:bodyPr/>
        <a:lstStyle/>
        <a:p>
          <a:endParaRPr lang="sv-SE"/>
        </a:p>
      </dgm:t>
    </dgm:pt>
    <dgm:pt modelId="{B73465CF-A527-47F8-B444-B647194300D0}" type="pres">
      <dgm:prSet presAssocID="{DDCADF77-A61C-4C94-8124-C582E0E29902}" presName="connectorText" presStyleLbl="sibTrans2D1" presStyleIdx="1" presStyleCnt="6"/>
      <dgm:spPr/>
      <dgm:t>
        <a:bodyPr/>
        <a:lstStyle/>
        <a:p>
          <a:endParaRPr lang="sv-SE"/>
        </a:p>
      </dgm:t>
    </dgm:pt>
    <dgm:pt modelId="{47DB8DC7-3DC4-48C5-B033-3A4C9D0F0775}" type="pres">
      <dgm:prSet presAssocID="{D72BA658-66D4-416E-8A83-E81CF0339637}" presName="node" presStyleLbl="node1" presStyleIdx="2" presStyleCnt="6" custRadScaleRad="104612" custRadScaleInc="-4827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F4C0D75-239E-42E6-9943-CF50BF4686C1}" type="pres">
      <dgm:prSet presAssocID="{3F54944B-1C43-40F8-B62C-EB32CBDF8AEA}" presName="sibTrans" presStyleLbl="sibTrans2D1" presStyleIdx="2" presStyleCnt="6"/>
      <dgm:spPr/>
      <dgm:t>
        <a:bodyPr/>
        <a:lstStyle/>
        <a:p>
          <a:endParaRPr lang="sv-SE"/>
        </a:p>
      </dgm:t>
    </dgm:pt>
    <dgm:pt modelId="{37104237-9E95-415B-A4AB-95ADCE669CD7}" type="pres">
      <dgm:prSet presAssocID="{3F54944B-1C43-40F8-B62C-EB32CBDF8AEA}" presName="connectorText" presStyleLbl="sibTrans2D1" presStyleIdx="2" presStyleCnt="6"/>
      <dgm:spPr/>
      <dgm:t>
        <a:bodyPr/>
        <a:lstStyle/>
        <a:p>
          <a:endParaRPr lang="sv-SE"/>
        </a:p>
      </dgm:t>
    </dgm:pt>
    <dgm:pt modelId="{792AF1E6-F5DA-48D4-A93C-0BB3E31D02B7}" type="pres">
      <dgm:prSet presAssocID="{824C6EE5-D5CD-40E9-95C0-AA46447A1B0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FFAF191-C6B2-4319-8279-812F826FE9F0}" type="pres">
      <dgm:prSet presAssocID="{3BDD4ABA-84E5-4C05-8415-B3D4B2AC98C8}" presName="sibTrans" presStyleLbl="sibTrans2D1" presStyleIdx="3" presStyleCnt="6"/>
      <dgm:spPr/>
      <dgm:t>
        <a:bodyPr/>
        <a:lstStyle/>
        <a:p>
          <a:endParaRPr lang="sv-SE"/>
        </a:p>
      </dgm:t>
    </dgm:pt>
    <dgm:pt modelId="{D348643A-E258-4C26-9293-A904944B2B28}" type="pres">
      <dgm:prSet presAssocID="{3BDD4ABA-84E5-4C05-8415-B3D4B2AC98C8}" presName="connectorText" presStyleLbl="sibTrans2D1" presStyleIdx="3" presStyleCnt="6"/>
      <dgm:spPr/>
      <dgm:t>
        <a:bodyPr/>
        <a:lstStyle/>
        <a:p>
          <a:endParaRPr lang="sv-SE"/>
        </a:p>
      </dgm:t>
    </dgm:pt>
    <dgm:pt modelId="{A6CF8261-094D-412A-9F35-AC820C21BECC}" type="pres">
      <dgm:prSet presAssocID="{4422ED14-E391-44EF-9BE4-CEED63FA3ECE}" presName="node" presStyleLbl="node1" presStyleIdx="4" presStyleCnt="6" custRadScaleRad="107878" custRadScaleInc="7959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F523312-E066-44FA-8206-25581890F2F0}" type="pres">
      <dgm:prSet presAssocID="{568A3272-7CC1-4608-BA6A-1A18D8D65399}" presName="sibTrans" presStyleLbl="sibTrans2D1" presStyleIdx="4" presStyleCnt="6"/>
      <dgm:spPr/>
      <dgm:t>
        <a:bodyPr/>
        <a:lstStyle/>
        <a:p>
          <a:endParaRPr lang="sv-SE"/>
        </a:p>
      </dgm:t>
    </dgm:pt>
    <dgm:pt modelId="{DAB399AE-EC67-48FC-B3EE-FBCF5CD720A3}" type="pres">
      <dgm:prSet presAssocID="{568A3272-7CC1-4608-BA6A-1A18D8D65399}" presName="connectorText" presStyleLbl="sibTrans2D1" presStyleIdx="4" presStyleCnt="6"/>
      <dgm:spPr/>
      <dgm:t>
        <a:bodyPr/>
        <a:lstStyle/>
        <a:p>
          <a:endParaRPr lang="sv-SE"/>
        </a:p>
      </dgm:t>
    </dgm:pt>
    <dgm:pt modelId="{497B8A92-B82A-4570-92E4-D4D6CC030116}" type="pres">
      <dgm:prSet presAssocID="{1EEFCE05-4CD6-402C-828B-A0FFE0BD722B}" presName="node" presStyleLbl="node1" presStyleIdx="5" presStyleCnt="6" custRadScaleRad="107878" custRadScaleInc="-7959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F4C2462-0889-4499-A9CF-E14F1F4DDCA3}" type="pres">
      <dgm:prSet presAssocID="{B3FA65D1-B5F4-4C9C-A4B6-215E7B5D4D76}" presName="sibTrans" presStyleLbl="sibTrans2D1" presStyleIdx="5" presStyleCnt="6"/>
      <dgm:spPr/>
      <dgm:t>
        <a:bodyPr/>
        <a:lstStyle/>
        <a:p>
          <a:endParaRPr lang="sv-SE"/>
        </a:p>
      </dgm:t>
    </dgm:pt>
    <dgm:pt modelId="{EB92F432-B02D-4494-B1BF-09EDCD989AE0}" type="pres">
      <dgm:prSet presAssocID="{B3FA65D1-B5F4-4C9C-A4B6-215E7B5D4D76}" presName="connectorText" presStyleLbl="sibTrans2D1" presStyleIdx="5" presStyleCnt="6"/>
      <dgm:spPr/>
      <dgm:t>
        <a:bodyPr/>
        <a:lstStyle/>
        <a:p>
          <a:endParaRPr lang="sv-SE"/>
        </a:p>
      </dgm:t>
    </dgm:pt>
  </dgm:ptLst>
  <dgm:cxnLst>
    <dgm:cxn modelId="{DD1D692F-AD34-49F7-B8B8-0786E50CFEB3}" type="presOf" srcId="{568A3272-7CC1-4608-BA6A-1A18D8D65399}" destId="{DF523312-E066-44FA-8206-25581890F2F0}" srcOrd="0" destOrd="0" presId="urn:microsoft.com/office/officeart/2005/8/layout/cycle2"/>
    <dgm:cxn modelId="{B79A71BC-1295-4B62-BC2A-9172026E89C0}" type="presOf" srcId="{3F54944B-1C43-40F8-B62C-EB32CBDF8AEA}" destId="{BF4C0D75-239E-42E6-9943-CF50BF4686C1}" srcOrd="0" destOrd="0" presId="urn:microsoft.com/office/officeart/2005/8/layout/cycle2"/>
    <dgm:cxn modelId="{4F6C6391-353F-4B5C-864B-12E6CF16116D}" type="presOf" srcId="{FE26E4B7-65A5-42F1-92AD-9836670140CF}" destId="{E4D267F1-1877-469F-A859-BF6DAC4257EE}" srcOrd="1" destOrd="0" presId="urn:microsoft.com/office/officeart/2005/8/layout/cycle2"/>
    <dgm:cxn modelId="{2CC50A38-6B3D-43CF-A240-F2674B3572A7}" type="presOf" srcId="{B3FA65D1-B5F4-4C9C-A4B6-215E7B5D4D76}" destId="{EB92F432-B02D-4494-B1BF-09EDCD989AE0}" srcOrd="1" destOrd="0" presId="urn:microsoft.com/office/officeart/2005/8/layout/cycle2"/>
    <dgm:cxn modelId="{4D93B0F2-4136-458A-978C-896D82724D02}" type="presOf" srcId="{A5661DC7-96DB-44F8-A847-D70977C3CA77}" destId="{E143EBFF-7F3B-44F2-8354-DCA5A4A08063}" srcOrd="0" destOrd="0" presId="urn:microsoft.com/office/officeart/2005/8/layout/cycle2"/>
    <dgm:cxn modelId="{F4446918-21F5-4C50-A5D1-0F76A84CD442}" type="presOf" srcId="{4422ED14-E391-44EF-9BE4-CEED63FA3ECE}" destId="{A6CF8261-094D-412A-9F35-AC820C21BECC}" srcOrd="0" destOrd="0" presId="urn:microsoft.com/office/officeart/2005/8/layout/cycle2"/>
    <dgm:cxn modelId="{951DBE9A-B7E2-46C5-ADC0-D280D712D5C7}" type="presOf" srcId="{568A3272-7CC1-4608-BA6A-1A18D8D65399}" destId="{DAB399AE-EC67-48FC-B3EE-FBCF5CD720A3}" srcOrd="1" destOrd="0" presId="urn:microsoft.com/office/officeart/2005/8/layout/cycle2"/>
    <dgm:cxn modelId="{B057DCFE-3D35-4137-8506-ABF942655602}" type="presOf" srcId="{B3FA65D1-B5F4-4C9C-A4B6-215E7B5D4D76}" destId="{FF4C2462-0889-4499-A9CF-E14F1F4DDCA3}" srcOrd="0" destOrd="0" presId="urn:microsoft.com/office/officeart/2005/8/layout/cycle2"/>
    <dgm:cxn modelId="{D138085E-C904-4635-9370-5CBAD7358AB2}" srcId="{A5661DC7-96DB-44F8-A847-D70977C3CA77}" destId="{4422ED14-E391-44EF-9BE4-CEED63FA3ECE}" srcOrd="4" destOrd="0" parTransId="{3AC944FE-1EDD-44D1-9535-C0A91366AFF7}" sibTransId="{568A3272-7CC1-4608-BA6A-1A18D8D65399}"/>
    <dgm:cxn modelId="{39DBE844-35E0-4F64-8E3F-41E5FD83BC7B}" type="presOf" srcId="{FE26E4B7-65A5-42F1-92AD-9836670140CF}" destId="{BAB7899A-4AE7-471D-9ABA-0E954DC44491}" srcOrd="0" destOrd="0" presId="urn:microsoft.com/office/officeart/2005/8/layout/cycle2"/>
    <dgm:cxn modelId="{07CD1F9B-F311-49CE-9A2C-5481DB770F1E}" type="presOf" srcId="{3F54944B-1C43-40F8-B62C-EB32CBDF8AEA}" destId="{37104237-9E95-415B-A4AB-95ADCE669CD7}" srcOrd="1" destOrd="0" presId="urn:microsoft.com/office/officeart/2005/8/layout/cycle2"/>
    <dgm:cxn modelId="{8A47E161-910B-48E5-A7F0-00B9DEE48197}" srcId="{A5661DC7-96DB-44F8-A847-D70977C3CA77}" destId="{4F04381C-AEBA-4166-9680-9F75136218CA}" srcOrd="0" destOrd="0" parTransId="{AFCFA14E-43D8-40AC-A04A-42087F971251}" sibTransId="{FE26E4B7-65A5-42F1-92AD-9836670140CF}"/>
    <dgm:cxn modelId="{22A8617E-BFA7-4D57-84CC-D1B3DDE7FDEA}" type="presOf" srcId="{D72BA658-66D4-416E-8A83-E81CF0339637}" destId="{47DB8DC7-3DC4-48C5-B033-3A4C9D0F0775}" srcOrd="0" destOrd="0" presId="urn:microsoft.com/office/officeart/2005/8/layout/cycle2"/>
    <dgm:cxn modelId="{7BD3903D-835F-4063-9A12-FF63FF1B89B2}" srcId="{A5661DC7-96DB-44F8-A847-D70977C3CA77}" destId="{61B1D2FA-F76D-47D4-BD3A-F3C6D32FF725}" srcOrd="1" destOrd="0" parTransId="{2362157E-3FBA-4B2D-B6F8-112C611A6F86}" sibTransId="{DDCADF77-A61C-4C94-8124-C582E0E29902}"/>
    <dgm:cxn modelId="{4CDA01FD-B930-4D85-88A4-C5C19D23B8B8}" type="presOf" srcId="{824C6EE5-D5CD-40E9-95C0-AA46447A1B0B}" destId="{792AF1E6-F5DA-48D4-A93C-0BB3E31D02B7}" srcOrd="0" destOrd="0" presId="urn:microsoft.com/office/officeart/2005/8/layout/cycle2"/>
    <dgm:cxn modelId="{1AD23445-0262-46E1-B63B-6407E3169B45}" srcId="{A5661DC7-96DB-44F8-A847-D70977C3CA77}" destId="{1EEFCE05-4CD6-402C-828B-A0FFE0BD722B}" srcOrd="5" destOrd="0" parTransId="{0664D774-43C1-4901-84B9-1DBB831867DF}" sibTransId="{B3FA65D1-B5F4-4C9C-A4B6-215E7B5D4D76}"/>
    <dgm:cxn modelId="{AC5633B7-2E77-4078-BD9E-DD876B4B3CAB}" type="presOf" srcId="{1EEFCE05-4CD6-402C-828B-A0FFE0BD722B}" destId="{497B8A92-B82A-4570-92E4-D4D6CC030116}" srcOrd="0" destOrd="0" presId="urn:microsoft.com/office/officeart/2005/8/layout/cycle2"/>
    <dgm:cxn modelId="{0CA81B1B-5B58-4B06-9225-5BFA394C6493}" type="presOf" srcId="{3BDD4ABA-84E5-4C05-8415-B3D4B2AC98C8}" destId="{D348643A-E258-4C26-9293-A904944B2B28}" srcOrd="1" destOrd="0" presId="urn:microsoft.com/office/officeart/2005/8/layout/cycle2"/>
    <dgm:cxn modelId="{ADA1191C-5B58-4FDA-B997-E116C5A65C5C}" type="presOf" srcId="{3BDD4ABA-84E5-4C05-8415-B3D4B2AC98C8}" destId="{5FFAF191-C6B2-4319-8279-812F826FE9F0}" srcOrd="0" destOrd="0" presId="urn:microsoft.com/office/officeart/2005/8/layout/cycle2"/>
    <dgm:cxn modelId="{E505DCE3-863D-49AB-93E3-82A9D3CE4F0C}" type="presOf" srcId="{61B1D2FA-F76D-47D4-BD3A-F3C6D32FF725}" destId="{1BD1F90A-0B39-409A-98B6-E46E8A021C9B}" srcOrd="0" destOrd="0" presId="urn:microsoft.com/office/officeart/2005/8/layout/cycle2"/>
    <dgm:cxn modelId="{3E47474E-8739-4516-BFEF-7E14CDB92914}" srcId="{A5661DC7-96DB-44F8-A847-D70977C3CA77}" destId="{824C6EE5-D5CD-40E9-95C0-AA46447A1B0B}" srcOrd="3" destOrd="0" parTransId="{B69C3B60-BF32-424D-B8BA-D1C5B2C626E2}" sibTransId="{3BDD4ABA-84E5-4C05-8415-B3D4B2AC98C8}"/>
    <dgm:cxn modelId="{63551BD3-789E-40FB-9C80-8BC5DA28AFD0}" srcId="{A5661DC7-96DB-44F8-A847-D70977C3CA77}" destId="{D72BA658-66D4-416E-8A83-E81CF0339637}" srcOrd="2" destOrd="0" parTransId="{36D69456-3850-478C-90A4-8C4244C58C27}" sibTransId="{3F54944B-1C43-40F8-B62C-EB32CBDF8AEA}"/>
    <dgm:cxn modelId="{CB5961B2-B4BE-4251-93E3-67A533D51311}" type="presOf" srcId="{DDCADF77-A61C-4C94-8124-C582E0E29902}" destId="{B73465CF-A527-47F8-B444-B647194300D0}" srcOrd="1" destOrd="0" presId="urn:microsoft.com/office/officeart/2005/8/layout/cycle2"/>
    <dgm:cxn modelId="{C1D1EA30-0010-490E-8F3A-F487DD264354}" type="presOf" srcId="{4F04381C-AEBA-4166-9680-9F75136218CA}" destId="{037EA850-CA06-40D8-98A6-22AAF2144577}" srcOrd="0" destOrd="0" presId="urn:microsoft.com/office/officeart/2005/8/layout/cycle2"/>
    <dgm:cxn modelId="{8E4829D8-CF6C-41DA-8B7A-8C7FA2C547BF}" type="presOf" srcId="{DDCADF77-A61C-4C94-8124-C582E0E29902}" destId="{309C5B18-B4A1-4D42-AFFB-8DCC80C7C6B2}" srcOrd="0" destOrd="0" presId="urn:microsoft.com/office/officeart/2005/8/layout/cycle2"/>
    <dgm:cxn modelId="{F4A08FF3-7F51-42FF-AA5A-2008C0E93238}" type="presParOf" srcId="{E143EBFF-7F3B-44F2-8354-DCA5A4A08063}" destId="{037EA850-CA06-40D8-98A6-22AAF2144577}" srcOrd="0" destOrd="0" presId="urn:microsoft.com/office/officeart/2005/8/layout/cycle2"/>
    <dgm:cxn modelId="{6ABA0B56-319F-4CE6-9CE0-9DCE55A44D58}" type="presParOf" srcId="{E143EBFF-7F3B-44F2-8354-DCA5A4A08063}" destId="{BAB7899A-4AE7-471D-9ABA-0E954DC44491}" srcOrd="1" destOrd="0" presId="urn:microsoft.com/office/officeart/2005/8/layout/cycle2"/>
    <dgm:cxn modelId="{409EBC78-5F0F-4C09-BAC7-3FD3A6D87C31}" type="presParOf" srcId="{BAB7899A-4AE7-471D-9ABA-0E954DC44491}" destId="{E4D267F1-1877-469F-A859-BF6DAC4257EE}" srcOrd="0" destOrd="0" presId="urn:microsoft.com/office/officeart/2005/8/layout/cycle2"/>
    <dgm:cxn modelId="{87951372-B544-4DEF-A1EF-5CACB77F4B85}" type="presParOf" srcId="{E143EBFF-7F3B-44F2-8354-DCA5A4A08063}" destId="{1BD1F90A-0B39-409A-98B6-E46E8A021C9B}" srcOrd="2" destOrd="0" presId="urn:microsoft.com/office/officeart/2005/8/layout/cycle2"/>
    <dgm:cxn modelId="{C2022C7B-B1F4-4AE3-90D0-E886B95C7357}" type="presParOf" srcId="{E143EBFF-7F3B-44F2-8354-DCA5A4A08063}" destId="{309C5B18-B4A1-4D42-AFFB-8DCC80C7C6B2}" srcOrd="3" destOrd="0" presId="urn:microsoft.com/office/officeart/2005/8/layout/cycle2"/>
    <dgm:cxn modelId="{81AB7E67-2C9F-4003-B4DC-83BC7EA91FB3}" type="presParOf" srcId="{309C5B18-B4A1-4D42-AFFB-8DCC80C7C6B2}" destId="{B73465CF-A527-47F8-B444-B647194300D0}" srcOrd="0" destOrd="0" presId="urn:microsoft.com/office/officeart/2005/8/layout/cycle2"/>
    <dgm:cxn modelId="{F5279754-AB57-4CBB-BE56-D9DDF4195D59}" type="presParOf" srcId="{E143EBFF-7F3B-44F2-8354-DCA5A4A08063}" destId="{47DB8DC7-3DC4-48C5-B033-3A4C9D0F0775}" srcOrd="4" destOrd="0" presId="urn:microsoft.com/office/officeart/2005/8/layout/cycle2"/>
    <dgm:cxn modelId="{391BEE58-1EEB-4BCD-A9FF-2751A4EA946F}" type="presParOf" srcId="{E143EBFF-7F3B-44F2-8354-DCA5A4A08063}" destId="{BF4C0D75-239E-42E6-9943-CF50BF4686C1}" srcOrd="5" destOrd="0" presId="urn:microsoft.com/office/officeart/2005/8/layout/cycle2"/>
    <dgm:cxn modelId="{A2EBE1E8-AFC4-44AE-8A60-D053E7CA8FF7}" type="presParOf" srcId="{BF4C0D75-239E-42E6-9943-CF50BF4686C1}" destId="{37104237-9E95-415B-A4AB-95ADCE669CD7}" srcOrd="0" destOrd="0" presId="urn:microsoft.com/office/officeart/2005/8/layout/cycle2"/>
    <dgm:cxn modelId="{449E805D-ABD0-4E96-BF5F-C3558015D61F}" type="presParOf" srcId="{E143EBFF-7F3B-44F2-8354-DCA5A4A08063}" destId="{792AF1E6-F5DA-48D4-A93C-0BB3E31D02B7}" srcOrd="6" destOrd="0" presId="urn:microsoft.com/office/officeart/2005/8/layout/cycle2"/>
    <dgm:cxn modelId="{8D1E447A-8781-4B1C-A3CE-6124AFA4FEE5}" type="presParOf" srcId="{E143EBFF-7F3B-44F2-8354-DCA5A4A08063}" destId="{5FFAF191-C6B2-4319-8279-812F826FE9F0}" srcOrd="7" destOrd="0" presId="urn:microsoft.com/office/officeart/2005/8/layout/cycle2"/>
    <dgm:cxn modelId="{E835BEF1-E745-4654-92DB-A254FA4DD0CA}" type="presParOf" srcId="{5FFAF191-C6B2-4319-8279-812F826FE9F0}" destId="{D348643A-E258-4C26-9293-A904944B2B28}" srcOrd="0" destOrd="0" presId="urn:microsoft.com/office/officeart/2005/8/layout/cycle2"/>
    <dgm:cxn modelId="{4CD9A663-8210-4688-9685-4B1645DA8733}" type="presParOf" srcId="{E143EBFF-7F3B-44F2-8354-DCA5A4A08063}" destId="{A6CF8261-094D-412A-9F35-AC820C21BECC}" srcOrd="8" destOrd="0" presId="urn:microsoft.com/office/officeart/2005/8/layout/cycle2"/>
    <dgm:cxn modelId="{37C5EF9F-D780-4040-83EB-B1F79C75FE3C}" type="presParOf" srcId="{E143EBFF-7F3B-44F2-8354-DCA5A4A08063}" destId="{DF523312-E066-44FA-8206-25581890F2F0}" srcOrd="9" destOrd="0" presId="urn:microsoft.com/office/officeart/2005/8/layout/cycle2"/>
    <dgm:cxn modelId="{6F567475-1BBC-4644-8F94-CED9950ED98B}" type="presParOf" srcId="{DF523312-E066-44FA-8206-25581890F2F0}" destId="{DAB399AE-EC67-48FC-B3EE-FBCF5CD720A3}" srcOrd="0" destOrd="0" presId="urn:microsoft.com/office/officeart/2005/8/layout/cycle2"/>
    <dgm:cxn modelId="{FB0E78F1-50E0-481E-94A1-E36DED3EBC26}" type="presParOf" srcId="{E143EBFF-7F3B-44F2-8354-DCA5A4A08063}" destId="{497B8A92-B82A-4570-92E4-D4D6CC030116}" srcOrd="10" destOrd="0" presId="urn:microsoft.com/office/officeart/2005/8/layout/cycle2"/>
    <dgm:cxn modelId="{608E3D8D-A5D9-4BCD-AA47-F75062A9C91C}" type="presParOf" srcId="{E143EBFF-7F3B-44F2-8354-DCA5A4A08063}" destId="{FF4C2462-0889-4499-A9CF-E14F1F4DDCA3}" srcOrd="11" destOrd="0" presId="urn:microsoft.com/office/officeart/2005/8/layout/cycle2"/>
    <dgm:cxn modelId="{BE9A7B90-471D-4263-8E29-4F5065CDABB8}" type="presParOf" srcId="{FF4C2462-0889-4499-A9CF-E14F1F4DDCA3}" destId="{EB92F432-B02D-4494-B1BF-09EDCD989AE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A5661DC7-96DB-44F8-A847-D70977C3CA7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4F04381C-AEBA-4166-9680-9F75136218CA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신국제질서의 본질과 의미는 무엇인가</a:t>
          </a:r>
          <a:r>
            <a:rPr lang="sv-SE" sz="1200" b="1" dirty="0" smtClean="0"/>
            <a:t>?</a:t>
          </a:r>
          <a:endParaRPr lang="sv-SE" sz="1200" b="1" dirty="0"/>
        </a:p>
      </dgm:t>
    </dgm:pt>
    <dgm:pt modelId="{AFCFA14E-43D8-40AC-A04A-42087F971251}" type="parTrans" cxnId="{8A47E161-910B-48E5-A7F0-00B9DEE48197}">
      <dgm:prSet/>
      <dgm:spPr/>
      <dgm:t>
        <a:bodyPr/>
        <a:lstStyle/>
        <a:p>
          <a:endParaRPr lang="sv-SE" sz="2000"/>
        </a:p>
      </dgm:t>
    </dgm:pt>
    <dgm:pt modelId="{FE26E4B7-65A5-42F1-92AD-9836670140CF}" type="sibTrans" cxnId="{8A47E161-910B-48E5-A7F0-00B9DEE48197}">
      <dgm:prSet custT="1"/>
      <dgm:spPr/>
      <dgm:t>
        <a:bodyPr/>
        <a:lstStyle/>
        <a:p>
          <a:endParaRPr lang="sv-SE" sz="900"/>
        </a:p>
      </dgm:t>
    </dgm:pt>
    <dgm:pt modelId="{61B1D2FA-F76D-47D4-BD3A-F3C6D32FF725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새롭게 떠오르는 국가정책의 </a:t>
          </a:r>
          <a:r>
            <a:rPr lang="ko-KR" sz="1200" b="1" dirty="0" err="1" smtClean="0"/>
            <a:t>아젠다는</a:t>
          </a:r>
          <a:r>
            <a:rPr lang="sv-SE" sz="1200" b="1" dirty="0" smtClean="0"/>
            <a:t>?</a:t>
          </a:r>
          <a:endParaRPr lang="sv-SE" sz="1200" b="1" dirty="0"/>
        </a:p>
      </dgm:t>
    </dgm:pt>
    <dgm:pt modelId="{2362157E-3FBA-4B2D-B6F8-112C611A6F86}" type="parTrans" cxnId="{7BD3903D-835F-4063-9A12-FF63FF1B89B2}">
      <dgm:prSet/>
      <dgm:spPr/>
      <dgm:t>
        <a:bodyPr/>
        <a:lstStyle/>
        <a:p>
          <a:endParaRPr lang="sv-SE" sz="2000"/>
        </a:p>
      </dgm:t>
    </dgm:pt>
    <dgm:pt modelId="{DDCADF77-A61C-4C94-8124-C582E0E29902}" type="sibTrans" cxnId="{7BD3903D-835F-4063-9A12-FF63FF1B89B2}">
      <dgm:prSet custT="1"/>
      <dgm:spPr/>
      <dgm:t>
        <a:bodyPr/>
        <a:lstStyle/>
        <a:p>
          <a:endParaRPr lang="sv-SE" sz="900"/>
        </a:p>
      </dgm:t>
    </dgm:pt>
    <dgm:pt modelId="{D72BA658-66D4-416E-8A83-E81CF0339637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새로운 복지국가담론과 개혁의 몇가지 방향성에 대하여</a:t>
          </a:r>
          <a:endParaRPr lang="sv-SE" sz="1200" b="1" dirty="0"/>
        </a:p>
      </dgm:t>
    </dgm:pt>
    <dgm:pt modelId="{36D69456-3850-478C-90A4-8C4244C58C27}" type="parTrans" cxnId="{63551BD3-789E-40FB-9C80-8BC5DA28AFD0}">
      <dgm:prSet/>
      <dgm:spPr/>
      <dgm:t>
        <a:bodyPr/>
        <a:lstStyle/>
        <a:p>
          <a:endParaRPr lang="sv-SE" sz="2000"/>
        </a:p>
      </dgm:t>
    </dgm:pt>
    <dgm:pt modelId="{3F54944B-1C43-40F8-B62C-EB32CBDF8AEA}" type="sibTrans" cxnId="{63551BD3-789E-40FB-9C80-8BC5DA28AFD0}">
      <dgm:prSet custT="1"/>
      <dgm:spPr/>
      <dgm:t>
        <a:bodyPr/>
        <a:lstStyle/>
        <a:p>
          <a:endParaRPr lang="sv-SE" sz="900"/>
        </a:p>
      </dgm:t>
    </dgm:pt>
    <dgm:pt modelId="{824C6EE5-D5CD-40E9-95C0-AA46447A1B0B}">
      <dgm:prSet custT="1"/>
      <dgm:spPr>
        <a:solidFill>
          <a:srgbClr val="92D050"/>
        </a:solidFill>
      </dgm:spPr>
      <dgm:t>
        <a:bodyPr/>
        <a:lstStyle/>
        <a:p>
          <a:pPr rtl="0"/>
          <a:r>
            <a:rPr lang="ko-KR" sz="1800" dirty="0" smtClean="0"/>
            <a:t>국가 번영을 결정짓는 제도개혁</a:t>
          </a:r>
          <a:endParaRPr lang="sv-SE" sz="1800" dirty="0"/>
        </a:p>
      </dgm:t>
    </dgm:pt>
    <dgm:pt modelId="{B69C3B60-BF32-424D-B8BA-D1C5B2C626E2}" type="parTrans" cxnId="{3E47474E-8739-4516-BFEF-7E14CDB92914}">
      <dgm:prSet/>
      <dgm:spPr/>
      <dgm:t>
        <a:bodyPr/>
        <a:lstStyle/>
        <a:p>
          <a:endParaRPr lang="sv-SE" sz="2000"/>
        </a:p>
      </dgm:t>
    </dgm:pt>
    <dgm:pt modelId="{3BDD4ABA-84E5-4C05-8415-B3D4B2AC98C8}" type="sibTrans" cxnId="{3E47474E-8739-4516-BFEF-7E14CDB92914}">
      <dgm:prSet custT="1"/>
      <dgm:spPr/>
      <dgm:t>
        <a:bodyPr/>
        <a:lstStyle/>
        <a:p>
          <a:endParaRPr lang="sv-SE" sz="900"/>
        </a:p>
      </dgm:t>
    </dgm:pt>
    <dgm:pt modelId="{4422ED14-E391-44EF-9BE4-CEED63FA3ECE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신국제질서에서 요구되는 국가통치능력에 대하여</a:t>
          </a:r>
          <a:endParaRPr lang="sv-SE" sz="1200" b="1" dirty="0"/>
        </a:p>
      </dgm:t>
    </dgm:pt>
    <dgm:pt modelId="{3AC944FE-1EDD-44D1-9535-C0A91366AFF7}" type="parTrans" cxnId="{D138085E-C904-4635-9370-5CBAD7358AB2}">
      <dgm:prSet/>
      <dgm:spPr/>
      <dgm:t>
        <a:bodyPr/>
        <a:lstStyle/>
        <a:p>
          <a:endParaRPr lang="sv-SE" sz="2000"/>
        </a:p>
      </dgm:t>
    </dgm:pt>
    <dgm:pt modelId="{568A3272-7CC1-4608-BA6A-1A18D8D65399}" type="sibTrans" cxnId="{D138085E-C904-4635-9370-5CBAD7358AB2}">
      <dgm:prSet custT="1"/>
      <dgm:spPr/>
      <dgm:t>
        <a:bodyPr/>
        <a:lstStyle/>
        <a:p>
          <a:endParaRPr lang="sv-SE" sz="900"/>
        </a:p>
      </dgm:t>
    </dgm:pt>
    <dgm:pt modelId="{1EEFCE05-4CD6-402C-828B-A0FFE0BD722B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도전을 극복하기 위한 한국의 대응력</a:t>
          </a:r>
          <a:r>
            <a:rPr lang="sv-SE" altLang="ko-KR" sz="1200" b="1" dirty="0" smtClean="0"/>
            <a:t> </a:t>
          </a:r>
          <a:r>
            <a:rPr lang="ko-KR" altLang="sv-SE" sz="1200" b="1" dirty="0" smtClean="0"/>
            <a:t>강화를</a:t>
          </a:r>
          <a:r>
            <a:rPr lang="ko-KR" sz="1200" b="1" dirty="0" smtClean="0"/>
            <a:t> 위하여</a:t>
          </a:r>
          <a:endParaRPr lang="sv-SE" sz="1200" b="1" dirty="0"/>
        </a:p>
      </dgm:t>
    </dgm:pt>
    <dgm:pt modelId="{0664D774-43C1-4901-84B9-1DBB831867DF}" type="parTrans" cxnId="{1AD23445-0262-46E1-B63B-6407E3169B45}">
      <dgm:prSet/>
      <dgm:spPr/>
      <dgm:t>
        <a:bodyPr/>
        <a:lstStyle/>
        <a:p>
          <a:endParaRPr lang="sv-SE" sz="2000"/>
        </a:p>
      </dgm:t>
    </dgm:pt>
    <dgm:pt modelId="{B3FA65D1-B5F4-4C9C-A4B6-215E7B5D4D76}" type="sibTrans" cxnId="{1AD23445-0262-46E1-B63B-6407E3169B45}">
      <dgm:prSet custT="1"/>
      <dgm:spPr/>
      <dgm:t>
        <a:bodyPr/>
        <a:lstStyle/>
        <a:p>
          <a:endParaRPr lang="sv-SE" sz="900"/>
        </a:p>
      </dgm:t>
    </dgm:pt>
    <dgm:pt modelId="{E143EBFF-7F3B-44F2-8354-DCA5A4A08063}" type="pres">
      <dgm:prSet presAssocID="{A5661DC7-96DB-44F8-A847-D70977C3CA7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037EA850-CA06-40D8-98A6-22AAF2144577}" type="pres">
      <dgm:prSet presAssocID="{4F04381C-AEBA-4166-9680-9F75136218CA}" presName="node" presStyleLbl="node1" presStyleIdx="0" presStyleCnt="6" custScaleX="108078" custScaleY="104703" custRadScaleRad="117549" custRadScaleInc="0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AB7899A-4AE7-471D-9ABA-0E954DC44491}" type="pres">
      <dgm:prSet presAssocID="{FE26E4B7-65A5-42F1-92AD-9836670140CF}" presName="sibTrans" presStyleLbl="sibTrans2D1" presStyleIdx="0" presStyleCnt="6" custScaleX="61451" custScaleY="100483" custLinFactNeighborX="19223" custLinFactNeighborY="-73310"/>
      <dgm:spPr/>
      <dgm:t>
        <a:bodyPr/>
        <a:lstStyle/>
        <a:p>
          <a:endParaRPr lang="sv-SE"/>
        </a:p>
      </dgm:t>
    </dgm:pt>
    <dgm:pt modelId="{E4D267F1-1877-469F-A859-BF6DAC4257EE}" type="pres">
      <dgm:prSet presAssocID="{FE26E4B7-65A5-42F1-92AD-9836670140CF}" presName="connectorText" presStyleLbl="sibTrans2D1" presStyleIdx="0" presStyleCnt="6"/>
      <dgm:spPr/>
      <dgm:t>
        <a:bodyPr/>
        <a:lstStyle/>
        <a:p>
          <a:endParaRPr lang="sv-SE"/>
        </a:p>
      </dgm:t>
    </dgm:pt>
    <dgm:pt modelId="{1BD1F90A-0B39-409A-98B6-E46E8A021C9B}" type="pres">
      <dgm:prSet presAssocID="{61B1D2FA-F76D-47D4-BD3A-F3C6D32FF725}" presName="node" presStyleLbl="node1" presStyleIdx="1" presStyleCnt="6" custScaleX="112890" custScaleY="109397" custRadScaleRad="113813" custRadScaleInc="1438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09C5B18-B4A1-4D42-AFFB-8DCC80C7C6B2}" type="pres">
      <dgm:prSet presAssocID="{DDCADF77-A61C-4C94-8124-C582E0E29902}" presName="sibTrans" presStyleLbl="sibTrans2D1" presStyleIdx="1" presStyleCnt="6"/>
      <dgm:spPr/>
      <dgm:t>
        <a:bodyPr/>
        <a:lstStyle/>
        <a:p>
          <a:endParaRPr lang="sv-SE"/>
        </a:p>
      </dgm:t>
    </dgm:pt>
    <dgm:pt modelId="{B73465CF-A527-47F8-B444-B647194300D0}" type="pres">
      <dgm:prSet presAssocID="{DDCADF77-A61C-4C94-8124-C582E0E29902}" presName="connectorText" presStyleLbl="sibTrans2D1" presStyleIdx="1" presStyleCnt="6"/>
      <dgm:spPr/>
      <dgm:t>
        <a:bodyPr/>
        <a:lstStyle/>
        <a:p>
          <a:endParaRPr lang="sv-SE"/>
        </a:p>
      </dgm:t>
    </dgm:pt>
    <dgm:pt modelId="{47DB8DC7-3DC4-48C5-B033-3A4C9D0F0775}" type="pres">
      <dgm:prSet presAssocID="{D72BA658-66D4-416E-8A83-E81CF0339637}" presName="node" presStyleLbl="node1" presStyleIdx="2" presStyleCnt="6" custScaleX="120669" custScaleY="120325" custRadScaleRad="119802" custRadScaleInc="579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F4C0D75-239E-42E6-9943-CF50BF4686C1}" type="pres">
      <dgm:prSet presAssocID="{3F54944B-1C43-40F8-B62C-EB32CBDF8AEA}" presName="sibTrans" presStyleLbl="sibTrans2D1" presStyleIdx="2" presStyleCnt="6"/>
      <dgm:spPr/>
      <dgm:t>
        <a:bodyPr/>
        <a:lstStyle/>
        <a:p>
          <a:endParaRPr lang="sv-SE"/>
        </a:p>
      </dgm:t>
    </dgm:pt>
    <dgm:pt modelId="{37104237-9E95-415B-A4AB-95ADCE669CD7}" type="pres">
      <dgm:prSet presAssocID="{3F54944B-1C43-40F8-B62C-EB32CBDF8AEA}" presName="connectorText" presStyleLbl="sibTrans2D1" presStyleIdx="2" presStyleCnt="6"/>
      <dgm:spPr/>
      <dgm:t>
        <a:bodyPr/>
        <a:lstStyle/>
        <a:p>
          <a:endParaRPr lang="sv-SE"/>
        </a:p>
      </dgm:t>
    </dgm:pt>
    <dgm:pt modelId="{792AF1E6-F5DA-48D4-A93C-0BB3E31D02B7}" type="pres">
      <dgm:prSet presAssocID="{824C6EE5-D5CD-40E9-95C0-AA46447A1B0B}" presName="node" presStyleLbl="node1" presStyleIdx="3" presStyleCnt="6" custScaleX="169765" custScaleY="166920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FFAF191-C6B2-4319-8279-812F826FE9F0}" type="pres">
      <dgm:prSet presAssocID="{3BDD4ABA-84E5-4C05-8415-B3D4B2AC98C8}" presName="sibTrans" presStyleLbl="sibTrans2D1" presStyleIdx="3" presStyleCnt="6"/>
      <dgm:spPr/>
      <dgm:t>
        <a:bodyPr/>
        <a:lstStyle/>
        <a:p>
          <a:endParaRPr lang="sv-SE"/>
        </a:p>
      </dgm:t>
    </dgm:pt>
    <dgm:pt modelId="{D348643A-E258-4C26-9293-A904944B2B28}" type="pres">
      <dgm:prSet presAssocID="{3BDD4ABA-84E5-4C05-8415-B3D4B2AC98C8}" presName="connectorText" presStyleLbl="sibTrans2D1" presStyleIdx="3" presStyleCnt="6"/>
      <dgm:spPr/>
      <dgm:t>
        <a:bodyPr/>
        <a:lstStyle/>
        <a:p>
          <a:endParaRPr lang="sv-SE"/>
        </a:p>
      </dgm:t>
    </dgm:pt>
    <dgm:pt modelId="{A6CF8261-094D-412A-9F35-AC820C21BECC}" type="pres">
      <dgm:prSet presAssocID="{4422ED14-E391-44EF-9BE4-CEED63FA3ECE}" presName="node" presStyleLbl="node1" presStyleIdx="4" presStyleCnt="6" custScaleX="118617" custScaleY="105097" custRadScaleRad="114165" custRadScaleInc="-494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F523312-E066-44FA-8206-25581890F2F0}" type="pres">
      <dgm:prSet presAssocID="{568A3272-7CC1-4608-BA6A-1A18D8D65399}" presName="sibTrans" presStyleLbl="sibTrans2D1" presStyleIdx="4" presStyleCnt="6"/>
      <dgm:spPr/>
      <dgm:t>
        <a:bodyPr/>
        <a:lstStyle/>
        <a:p>
          <a:endParaRPr lang="sv-SE"/>
        </a:p>
      </dgm:t>
    </dgm:pt>
    <dgm:pt modelId="{DAB399AE-EC67-48FC-B3EE-FBCF5CD720A3}" type="pres">
      <dgm:prSet presAssocID="{568A3272-7CC1-4608-BA6A-1A18D8D65399}" presName="connectorText" presStyleLbl="sibTrans2D1" presStyleIdx="4" presStyleCnt="6"/>
      <dgm:spPr/>
      <dgm:t>
        <a:bodyPr/>
        <a:lstStyle/>
        <a:p>
          <a:endParaRPr lang="sv-SE"/>
        </a:p>
      </dgm:t>
    </dgm:pt>
    <dgm:pt modelId="{497B8A92-B82A-4570-92E4-D4D6CC030116}" type="pres">
      <dgm:prSet presAssocID="{1EEFCE05-4CD6-402C-828B-A0FFE0BD722B}" presName="node" presStyleLbl="node1" presStyleIdx="5" presStyleCnt="6" custScaleX="115809" custScaleY="110259" custRadScaleRad="116510" custRadScaleInc="-1655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F4C2462-0889-4499-A9CF-E14F1F4DDCA3}" type="pres">
      <dgm:prSet presAssocID="{B3FA65D1-B5F4-4C9C-A4B6-215E7B5D4D76}" presName="sibTrans" presStyleLbl="sibTrans2D1" presStyleIdx="5" presStyleCnt="6" custScaleX="65491" custScaleY="93356" custLinFactNeighborX="15265" custLinFactNeighborY="-96460"/>
      <dgm:spPr/>
      <dgm:t>
        <a:bodyPr/>
        <a:lstStyle/>
        <a:p>
          <a:endParaRPr lang="sv-SE"/>
        </a:p>
      </dgm:t>
    </dgm:pt>
    <dgm:pt modelId="{EB92F432-B02D-4494-B1BF-09EDCD989AE0}" type="pres">
      <dgm:prSet presAssocID="{B3FA65D1-B5F4-4C9C-A4B6-215E7B5D4D76}" presName="connectorText" presStyleLbl="sibTrans2D1" presStyleIdx="5" presStyleCnt="6"/>
      <dgm:spPr/>
      <dgm:t>
        <a:bodyPr/>
        <a:lstStyle/>
        <a:p>
          <a:endParaRPr lang="sv-SE"/>
        </a:p>
      </dgm:t>
    </dgm:pt>
  </dgm:ptLst>
  <dgm:cxnLst>
    <dgm:cxn modelId="{DD1D692F-AD34-49F7-B8B8-0786E50CFEB3}" type="presOf" srcId="{568A3272-7CC1-4608-BA6A-1A18D8D65399}" destId="{DF523312-E066-44FA-8206-25581890F2F0}" srcOrd="0" destOrd="0" presId="urn:microsoft.com/office/officeart/2005/8/layout/cycle2"/>
    <dgm:cxn modelId="{B79A71BC-1295-4B62-BC2A-9172026E89C0}" type="presOf" srcId="{3F54944B-1C43-40F8-B62C-EB32CBDF8AEA}" destId="{BF4C0D75-239E-42E6-9943-CF50BF4686C1}" srcOrd="0" destOrd="0" presId="urn:microsoft.com/office/officeart/2005/8/layout/cycle2"/>
    <dgm:cxn modelId="{4F6C6391-353F-4B5C-864B-12E6CF16116D}" type="presOf" srcId="{FE26E4B7-65A5-42F1-92AD-9836670140CF}" destId="{E4D267F1-1877-469F-A859-BF6DAC4257EE}" srcOrd="1" destOrd="0" presId="urn:microsoft.com/office/officeart/2005/8/layout/cycle2"/>
    <dgm:cxn modelId="{2CC50A38-6B3D-43CF-A240-F2674B3572A7}" type="presOf" srcId="{B3FA65D1-B5F4-4C9C-A4B6-215E7B5D4D76}" destId="{EB92F432-B02D-4494-B1BF-09EDCD989AE0}" srcOrd="1" destOrd="0" presId="urn:microsoft.com/office/officeart/2005/8/layout/cycle2"/>
    <dgm:cxn modelId="{4D93B0F2-4136-458A-978C-896D82724D02}" type="presOf" srcId="{A5661DC7-96DB-44F8-A847-D70977C3CA77}" destId="{E143EBFF-7F3B-44F2-8354-DCA5A4A08063}" srcOrd="0" destOrd="0" presId="urn:microsoft.com/office/officeart/2005/8/layout/cycle2"/>
    <dgm:cxn modelId="{F4446918-21F5-4C50-A5D1-0F76A84CD442}" type="presOf" srcId="{4422ED14-E391-44EF-9BE4-CEED63FA3ECE}" destId="{A6CF8261-094D-412A-9F35-AC820C21BECC}" srcOrd="0" destOrd="0" presId="urn:microsoft.com/office/officeart/2005/8/layout/cycle2"/>
    <dgm:cxn modelId="{951DBE9A-B7E2-46C5-ADC0-D280D712D5C7}" type="presOf" srcId="{568A3272-7CC1-4608-BA6A-1A18D8D65399}" destId="{DAB399AE-EC67-48FC-B3EE-FBCF5CD720A3}" srcOrd="1" destOrd="0" presId="urn:microsoft.com/office/officeart/2005/8/layout/cycle2"/>
    <dgm:cxn modelId="{B057DCFE-3D35-4137-8506-ABF942655602}" type="presOf" srcId="{B3FA65D1-B5F4-4C9C-A4B6-215E7B5D4D76}" destId="{FF4C2462-0889-4499-A9CF-E14F1F4DDCA3}" srcOrd="0" destOrd="0" presId="urn:microsoft.com/office/officeart/2005/8/layout/cycle2"/>
    <dgm:cxn modelId="{D138085E-C904-4635-9370-5CBAD7358AB2}" srcId="{A5661DC7-96DB-44F8-A847-D70977C3CA77}" destId="{4422ED14-E391-44EF-9BE4-CEED63FA3ECE}" srcOrd="4" destOrd="0" parTransId="{3AC944FE-1EDD-44D1-9535-C0A91366AFF7}" sibTransId="{568A3272-7CC1-4608-BA6A-1A18D8D65399}"/>
    <dgm:cxn modelId="{39DBE844-35E0-4F64-8E3F-41E5FD83BC7B}" type="presOf" srcId="{FE26E4B7-65A5-42F1-92AD-9836670140CF}" destId="{BAB7899A-4AE7-471D-9ABA-0E954DC44491}" srcOrd="0" destOrd="0" presId="urn:microsoft.com/office/officeart/2005/8/layout/cycle2"/>
    <dgm:cxn modelId="{07CD1F9B-F311-49CE-9A2C-5481DB770F1E}" type="presOf" srcId="{3F54944B-1C43-40F8-B62C-EB32CBDF8AEA}" destId="{37104237-9E95-415B-A4AB-95ADCE669CD7}" srcOrd="1" destOrd="0" presId="urn:microsoft.com/office/officeart/2005/8/layout/cycle2"/>
    <dgm:cxn modelId="{8A47E161-910B-48E5-A7F0-00B9DEE48197}" srcId="{A5661DC7-96DB-44F8-A847-D70977C3CA77}" destId="{4F04381C-AEBA-4166-9680-9F75136218CA}" srcOrd="0" destOrd="0" parTransId="{AFCFA14E-43D8-40AC-A04A-42087F971251}" sibTransId="{FE26E4B7-65A5-42F1-92AD-9836670140CF}"/>
    <dgm:cxn modelId="{22A8617E-BFA7-4D57-84CC-D1B3DDE7FDEA}" type="presOf" srcId="{D72BA658-66D4-416E-8A83-E81CF0339637}" destId="{47DB8DC7-3DC4-48C5-B033-3A4C9D0F0775}" srcOrd="0" destOrd="0" presId="urn:microsoft.com/office/officeart/2005/8/layout/cycle2"/>
    <dgm:cxn modelId="{7BD3903D-835F-4063-9A12-FF63FF1B89B2}" srcId="{A5661DC7-96DB-44F8-A847-D70977C3CA77}" destId="{61B1D2FA-F76D-47D4-BD3A-F3C6D32FF725}" srcOrd="1" destOrd="0" parTransId="{2362157E-3FBA-4B2D-B6F8-112C611A6F86}" sibTransId="{DDCADF77-A61C-4C94-8124-C582E0E29902}"/>
    <dgm:cxn modelId="{4CDA01FD-B930-4D85-88A4-C5C19D23B8B8}" type="presOf" srcId="{824C6EE5-D5CD-40E9-95C0-AA46447A1B0B}" destId="{792AF1E6-F5DA-48D4-A93C-0BB3E31D02B7}" srcOrd="0" destOrd="0" presId="urn:microsoft.com/office/officeart/2005/8/layout/cycle2"/>
    <dgm:cxn modelId="{1AD23445-0262-46E1-B63B-6407E3169B45}" srcId="{A5661DC7-96DB-44F8-A847-D70977C3CA77}" destId="{1EEFCE05-4CD6-402C-828B-A0FFE0BD722B}" srcOrd="5" destOrd="0" parTransId="{0664D774-43C1-4901-84B9-1DBB831867DF}" sibTransId="{B3FA65D1-B5F4-4C9C-A4B6-215E7B5D4D76}"/>
    <dgm:cxn modelId="{AC5633B7-2E77-4078-BD9E-DD876B4B3CAB}" type="presOf" srcId="{1EEFCE05-4CD6-402C-828B-A0FFE0BD722B}" destId="{497B8A92-B82A-4570-92E4-D4D6CC030116}" srcOrd="0" destOrd="0" presId="urn:microsoft.com/office/officeart/2005/8/layout/cycle2"/>
    <dgm:cxn modelId="{0CA81B1B-5B58-4B06-9225-5BFA394C6493}" type="presOf" srcId="{3BDD4ABA-84E5-4C05-8415-B3D4B2AC98C8}" destId="{D348643A-E258-4C26-9293-A904944B2B28}" srcOrd="1" destOrd="0" presId="urn:microsoft.com/office/officeart/2005/8/layout/cycle2"/>
    <dgm:cxn modelId="{ADA1191C-5B58-4FDA-B997-E116C5A65C5C}" type="presOf" srcId="{3BDD4ABA-84E5-4C05-8415-B3D4B2AC98C8}" destId="{5FFAF191-C6B2-4319-8279-812F826FE9F0}" srcOrd="0" destOrd="0" presId="urn:microsoft.com/office/officeart/2005/8/layout/cycle2"/>
    <dgm:cxn modelId="{E505DCE3-863D-49AB-93E3-82A9D3CE4F0C}" type="presOf" srcId="{61B1D2FA-F76D-47D4-BD3A-F3C6D32FF725}" destId="{1BD1F90A-0B39-409A-98B6-E46E8A021C9B}" srcOrd="0" destOrd="0" presId="urn:microsoft.com/office/officeart/2005/8/layout/cycle2"/>
    <dgm:cxn modelId="{3E47474E-8739-4516-BFEF-7E14CDB92914}" srcId="{A5661DC7-96DB-44F8-A847-D70977C3CA77}" destId="{824C6EE5-D5CD-40E9-95C0-AA46447A1B0B}" srcOrd="3" destOrd="0" parTransId="{B69C3B60-BF32-424D-B8BA-D1C5B2C626E2}" sibTransId="{3BDD4ABA-84E5-4C05-8415-B3D4B2AC98C8}"/>
    <dgm:cxn modelId="{63551BD3-789E-40FB-9C80-8BC5DA28AFD0}" srcId="{A5661DC7-96DB-44F8-A847-D70977C3CA77}" destId="{D72BA658-66D4-416E-8A83-E81CF0339637}" srcOrd="2" destOrd="0" parTransId="{36D69456-3850-478C-90A4-8C4244C58C27}" sibTransId="{3F54944B-1C43-40F8-B62C-EB32CBDF8AEA}"/>
    <dgm:cxn modelId="{CB5961B2-B4BE-4251-93E3-67A533D51311}" type="presOf" srcId="{DDCADF77-A61C-4C94-8124-C582E0E29902}" destId="{B73465CF-A527-47F8-B444-B647194300D0}" srcOrd="1" destOrd="0" presId="urn:microsoft.com/office/officeart/2005/8/layout/cycle2"/>
    <dgm:cxn modelId="{C1D1EA30-0010-490E-8F3A-F487DD264354}" type="presOf" srcId="{4F04381C-AEBA-4166-9680-9F75136218CA}" destId="{037EA850-CA06-40D8-98A6-22AAF2144577}" srcOrd="0" destOrd="0" presId="urn:microsoft.com/office/officeart/2005/8/layout/cycle2"/>
    <dgm:cxn modelId="{8E4829D8-CF6C-41DA-8B7A-8C7FA2C547BF}" type="presOf" srcId="{DDCADF77-A61C-4C94-8124-C582E0E29902}" destId="{309C5B18-B4A1-4D42-AFFB-8DCC80C7C6B2}" srcOrd="0" destOrd="0" presId="urn:microsoft.com/office/officeart/2005/8/layout/cycle2"/>
    <dgm:cxn modelId="{F4A08FF3-7F51-42FF-AA5A-2008C0E93238}" type="presParOf" srcId="{E143EBFF-7F3B-44F2-8354-DCA5A4A08063}" destId="{037EA850-CA06-40D8-98A6-22AAF2144577}" srcOrd="0" destOrd="0" presId="urn:microsoft.com/office/officeart/2005/8/layout/cycle2"/>
    <dgm:cxn modelId="{6ABA0B56-319F-4CE6-9CE0-9DCE55A44D58}" type="presParOf" srcId="{E143EBFF-7F3B-44F2-8354-DCA5A4A08063}" destId="{BAB7899A-4AE7-471D-9ABA-0E954DC44491}" srcOrd="1" destOrd="0" presId="urn:microsoft.com/office/officeart/2005/8/layout/cycle2"/>
    <dgm:cxn modelId="{409EBC78-5F0F-4C09-BAC7-3FD3A6D87C31}" type="presParOf" srcId="{BAB7899A-4AE7-471D-9ABA-0E954DC44491}" destId="{E4D267F1-1877-469F-A859-BF6DAC4257EE}" srcOrd="0" destOrd="0" presId="urn:microsoft.com/office/officeart/2005/8/layout/cycle2"/>
    <dgm:cxn modelId="{87951372-B544-4DEF-A1EF-5CACB77F4B85}" type="presParOf" srcId="{E143EBFF-7F3B-44F2-8354-DCA5A4A08063}" destId="{1BD1F90A-0B39-409A-98B6-E46E8A021C9B}" srcOrd="2" destOrd="0" presId="urn:microsoft.com/office/officeart/2005/8/layout/cycle2"/>
    <dgm:cxn modelId="{C2022C7B-B1F4-4AE3-90D0-E886B95C7357}" type="presParOf" srcId="{E143EBFF-7F3B-44F2-8354-DCA5A4A08063}" destId="{309C5B18-B4A1-4D42-AFFB-8DCC80C7C6B2}" srcOrd="3" destOrd="0" presId="urn:microsoft.com/office/officeart/2005/8/layout/cycle2"/>
    <dgm:cxn modelId="{81AB7E67-2C9F-4003-B4DC-83BC7EA91FB3}" type="presParOf" srcId="{309C5B18-B4A1-4D42-AFFB-8DCC80C7C6B2}" destId="{B73465CF-A527-47F8-B444-B647194300D0}" srcOrd="0" destOrd="0" presId="urn:microsoft.com/office/officeart/2005/8/layout/cycle2"/>
    <dgm:cxn modelId="{F5279754-AB57-4CBB-BE56-D9DDF4195D59}" type="presParOf" srcId="{E143EBFF-7F3B-44F2-8354-DCA5A4A08063}" destId="{47DB8DC7-3DC4-48C5-B033-3A4C9D0F0775}" srcOrd="4" destOrd="0" presId="urn:microsoft.com/office/officeart/2005/8/layout/cycle2"/>
    <dgm:cxn modelId="{391BEE58-1EEB-4BCD-A9FF-2751A4EA946F}" type="presParOf" srcId="{E143EBFF-7F3B-44F2-8354-DCA5A4A08063}" destId="{BF4C0D75-239E-42E6-9943-CF50BF4686C1}" srcOrd="5" destOrd="0" presId="urn:microsoft.com/office/officeart/2005/8/layout/cycle2"/>
    <dgm:cxn modelId="{A2EBE1E8-AFC4-44AE-8A60-D053E7CA8FF7}" type="presParOf" srcId="{BF4C0D75-239E-42E6-9943-CF50BF4686C1}" destId="{37104237-9E95-415B-A4AB-95ADCE669CD7}" srcOrd="0" destOrd="0" presId="urn:microsoft.com/office/officeart/2005/8/layout/cycle2"/>
    <dgm:cxn modelId="{449E805D-ABD0-4E96-BF5F-C3558015D61F}" type="presParOf" srcId="{E143EBFF-7F3B-44F2-8354-DCA5A4A08063}" destId="{792AF1E6-F5DA-48D4-A93C-0BB3E31D02B7}" srcOrd="6" destOrd="0" presId="urn:microsoft.com/office/officeart/2005/8/layout/cycle2"/>
    <dgm:cxn modelId="{8D1E447A-8781-4B1C-A3CE-6124AFA4FEE5}" type="presParOf" srcId="{E143EBFF-7F3B-44F2-8354-DCA5A4A08063}" destId="{5FFAF191-C6B2-4319-8279-812F826FE9F0}" srcOrd="7" destOrd="0" presId="urn:microsoft.com/office/officeart/2005/8/layout/cycle2"/>
    <dgm:cxn modelId="{E835BEF1-E745-4654-92DB-A254FA4DD0CA}" type="presParOf" srcId="{5FFAF191-C6B2-4319-8279-812F826FE9F0}" destId="{D348643A-E258-4C26-9293-A904944B2B28}" srcOrd="0" destOrd="0" presId="urn:microsoft.com/office/officeart/2005/8/layout/cycle2"/>
    <dgm:cxn modelId="{4CD9A663-8210-4688-9685-4B1645DA8733}" type="presParOf" srcId="{E143EBFF-7F3B-44F2-8354-DCA5A4A08063}" destId="{A6CF8261-094D-412A-9F35-AC820C21BECC}" srcOrd="8" destOrd="0" presId="urn:microsoft.com/office/officeart/2005/8/layout/cycle2"/>
    <dgm:cxn modelId="{37C5EF9F-D780-4040-83EB-B1F79C75FE3C}" type="presParOf" srcId="{E143EBFF-7F3B-44F2-8354-DCA5A4A08063}" destId="{DF523312-E066-44FA-8206-25581890F2F0}" srcOrd="9" destOrd="0" presId="urn:microsoft.com/office/officeart/2005/8/layout/cycle2"/>
    <dgm:cxn modelId="{6F567475-1BBC-4644-8F94-CED9950ED98B}" type="presParOf" srcId="{DF523312-E066-44FA-8206-25581890F2F0}" destId="{DAB399AE-EC67-48FC-B3EE-FBCF5CD720A3}" srcOrd="0" destOrd="0" presId="urn:microsoft.com/office/officeart/2005/8/layout/cycle2"/>
    <dgm:cxn modelId="{FB0E78F1-50E0-481E-94A1-E36DED3EBC26}" type="presParOf" srcId="{E143EBFF-7F3B-44F2-8354-DCA5A4A08063}" destId="{497B8A92-B82A-4570-92E4-D4D6CC030116}" srcOrd="10" destOrd="0" presId="urn:microsoft.com/office/officeart/2005/8/layout/cycle2"/>
    <dgm:cxn modelId="{608E3D8D-A5D9-4BCD-AA47-F75062A9C91C}" type="presParOf" srcId="{E143EBFF-7F3B-44F2-8354-DCA5A4A08063}" destId="{FF4C2462-0889-4499-A9CF-E14F1F4DDCA3}" srcOrd="11" destOrd="0" presId="urn:microsoft.com/office/officeart/2005/8/layout/cycle2"/>
    <dgm:cxn modelId="{BE9A7B90-471D-4263-8E29-4F5065CDABB8}" type="presParOf" srcId="{FF4C2462-0889-4499-A9CF-E14F1F4DDCA3}" destId="{EB92F432-B02D-4494-B1BF-09EDCD989AE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14C89E9-834D-495C-853B-CF4BB8A01D9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929914B-D45E-4669-B48C-CB4F796E5B76}">
      <dgm:prSet/>
      <dgm:spPr/>
      <dgm:t>
        <a:bodyPr/>
        <a:lstStyle/>
        <a:p>
          <a:pPr rtl="0"/>
          <a:r>
            <a:rPr lang="ko-KR" altLang="sv-SE" dirty="0" err="1" smtClean="0"/>
            <a:t>민주체제에</a:t>
          </a:r>
          <a:r>
            <a:rPr lang="ko-KR" altLang="sv-SE" dirty="0" smtClean="0"/>
            <a:t> 필요한 </a:t>
          </a:r>
          <a:r>
            <a:rPr lang="sv-SE" dirty="0" smtClean="0"/>
            <a:t>10 </a:t>
          </a:r>
          <a:r>
            <a:rPr lang="ko-KR" altLang="sv-SE" dirty="0" smtClean="0"/>
            <a:t>가지 </a:t>
          </a:r>
          <a:r>
            <a:rPr lang="ko-KR" altLang="sv-SE" dirty="0" smtClean="0"/>
            <a:t>기본 정치제도</a:t>
          </a:r>
          <a:endParaRPr lang="sv-SE" dirty="0"/>
        </a:p>
      </dgm:t>
    </dgm:pt>
    <dgm:pt modelId="{BFC12254-05A3-42D3-B240-A6290317BB47}" type="parTrans" cxnId="{5E291888-15A8-4289-874B-65495E9ADE5F}">
      <dgm:prSet/>
      <dgm:spPr/>
      <dgm:t>
        <a:bodyPr/>
        <a:lstStyle/>
        <a:p>
          <a:endParaRPr lang="sv-SE"/>
        </a:p>
      </dgm:t>
    </dgm:pt>
    <dgm:pt modelId="{AB2D0A26-E3FF-48FB-95A8-479C4A975BE0}" type="sibTrans" cxnId="{5E291888-15A8-4289-874B-65495E9ADE5F}">
      <dgm:prSet/>
      <dgm:spPr/>
      <dgm:t>
        <a:bodyPr/>
        <a:lstStyle/>
        <a:p>
          <a:endParaRPr lang="sv-SE"/>
        </a:p>
      </dgm:t>
    </dgm:pt>
    <dgm:pt modelId="{8A38B6DC-34DA-4F26-82BE-408B58F418AD}" type="pres">
      <dgm:prSet presAssocID="{B14C89E9-834D-495C-853B-CF4BB8A01D9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B14194E5-3972-4F52-A252-A46B21A6E43C}" type="pres">
      <dgm:prSet presAssocID="{5929914B-D45E-4669-B48C-CB4F796E5B7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3AB36BE3-780C-4C34-A9C2-E79252BC57DD}" type="presOf" srcId="{5929914B-D45E-4669-B48C-CB4F796E5B76}" destId="{B14194E5-3972-4F52-A252-A46B21A6E43C}" srcOrd="0" destOrd="0" presId="urn:microsoft.com/office/officeart/2005/8/layout/vList2"/>
    <dgm:cxn modelId="{3379E55E-B3A2-47CE-BDE6-A388E9172617}" type="presOf" srcId="{B14C89E9-834D-495C-853B-CF4BB8A01D99}" destId="{8A38B6DC-34DA-4F26-82BE-408B58F418AD}" srcOrd="0" destOrd="0" presId="urn:microsoft.com/office/officeart/2005/8/layout/vList2"/>
    <dgm:cxn modelId="{5E291888-15A8-4289-874B-65495E9ADE5F}" srcId="{B14C89E9-834D-495C-853B-CF4BB8A01D99}" destId="{5929914B-D45E-4669-B48C-CB4F796E5B76}" srcOrd="0" destOrd="0" parTransId="{BFC12254-05A3-42D3-B240-A6290317BB47}" sibTransId="{AB2D0A26-E3FF-48FB-95A8-479C4A975BE0}"/>
    <dgm:cxn modelId="{C105E705-25C9-4DCE-97C2-AD9393AB8CE1}" type="presParOf" srcId="{8A38B6DC-34DA-4F26-82BE-408B58F418AD}" destId="{B14194E5-3972-4F52-A252-A46B21A6E43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92B59D0-D67A-4990-9AD4-1E7C31089DE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CC9E13C6-8E14-4E79-A797-305B0BC790CB}">
      <dgm:prSet/>
      <dgm:spPr/>
      <dgm:t>
        <a:bodyPr/>
        <a:lstStyle/>
        <a:p>
          <a:pPr rtl="0"/>
          <a:r>
            <a:rPr lang="ko-KR" altLang="sv-SE" dirty="0" smtClean="0"/>
            <a:t>민주적 작동을 필요한 </a:t>
          </a:r>
          <a:r>
            <a:rPr lang="sv-SE" altLang="ko-KR" dirty="0" smtClean="0"/>
            <a:t>30 </a:t>
          </a:r>
          <a:r>
            <a:rPr lang="ko-KR" altLang="sv-SE" dirty="0" smtClean="0"/>
            <a:t>가지 </a:t>
          </a:r>
          <a:r>
            <a:rPr lang="ko-KR" altLang="sv-SE" dirty="0" smtClean="0"/>
            <a:t>정치제도</a:t>
          </a:r>
          <a:endParaRPr lang="sv-SE" dirty="0"/>
        </a:p>
      </dgm:t>
    </dgm:pt>
    <dgm:pt modelId="{BD03CAAB-7EC4-4161-AD1A-DFB54EC64683}" type="parTrans" cxnId="{FCC4B797-2E20-4320-9794-26C770FB244A}">
      <dgm:prSet/>
      <dgm:spPr/>
      <dgm:t>
        <a:bodyPr/>
        <a:lstStyle/>
        <a:p>
          <a:endParaRPr lang="sv-SE"/>
        </a:p>
      </dgm:t>
    </dgm:pt>
    <dgm:pt modelId="{FEC979AE-8579-486D-BC6D-84B193490006}" type="sibTrans" cxnId="{FCC4B797-2E20-4320-9794-26C770FB244A}">
      <dgm:prSet/>
      <dgm:spPr/>
      <dgm:t>
        <a:bodyPr/>
        <a:lstStyle/>
        <a:p>
          <a:endParaRPr lang="sv-SE"/>
        </a:p>
      </dgm:t>
    </dgm:pt>
    <dgm:pt modelId="{8EC70ECD-61CD-45BB-9D2C-8BE9635475EF}" type="pres">
      <dgm:prSet presAssocID="{392B59D0-D67A-4990-9AD4-1E7C31089D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D4729619-BB75-4046-9DBB-D9A7BACE2BDF}" type="pres">
      <dgm:prSet presAssocID="{CC9E13C6-8E14-4E79-A797-305B0BC790C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FCC4B797-2E20-4320-9794-26C770FB244A}" srcId="{392B59D0-D67A-4990-9AD4-1E7C31089DE0}" destId="{CC9E13C6-8E14-4E79-A797-305B0BC790CB}" srcOrd="0" destOrd="0" parTransId="{BD03CAAB-7EC4-4161-AD1A-DFB54EC64683}" sibTransId="{FEC979AE-8579-486D-BC6D-84B193490006}"/>
    <dgm:cxn modelId="{09C6C1F9-345B-4223-8EC3-D3D506A44174}" type="presOf" srcId="{CC9E13C6-8E14-4E79-A797-305B0BC790CB}" destId="{D4729619-BB75-4046-9DBB-D9A7BACE2BDF}" srcOrd="0" destOrd="0" presId="urn:microsoft.com/office/officeart/2005/8/layout/vList2"/>
    <dgm:cxn modelId="{2A6EF613-8896-4088-BAF5-3D3CB4E98D14}" type="presOf" srcId="{392B59D0-D67A-4990-9AD4-1E7C31089DE0}" destId="{8EC70ECD-61CD-45BB-9D2C-8BE9635475EF}" srcOrd="0" destOrd="0" presId="urn:microsoft.com/office/officeart/2005/8/layout/vList2"/>
    <dgm:cxn modelId="{B422FF7F-EE81-4CC4-83A4-59C240E924B1}" type="presParOf" srcId="{8EC70ECD-61CD-45BB-9D2C-8BE9635475EF}" destId="{D4729619-BB75-4046-9DBB-D9A7BACE2BD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20AC6330-9113-4369-AC97-34E4EF7CDC9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93A00977-45C9-4F47-A469-E4F1FC730665}">
      <dgm:prSet custT="1"/>
      <dgm:spPr/>
      <dgm:t>
        <a:bodyPr/>
        <a:lstStyle/>
        <a:p>
          <a:pPr algn="ctr" rtl="0"/>
          <a:r>
            <a:rPr lang="ko-KR" altLang="sv-SE" sz="4000" dirty="0" smtClean="0"/>
            <a:t>제도개혁의 장기비전</a:t>
          </a:r>
          <a:endParaRPr lang="sv-SE" sz="4000" dirty="0"/>
        </a:p>
      </dgm:t>
    </dgm:pt>
    <dgm:pt modelId="{F49CA2F9-DCDB-4A77-A282-9A30CBF78913}" type="parTrans" cxnId="{5F6B4DE9-F4C1-44E4-876E-BE6B6D45D635}">
      <dgm:prSet/>
      <dgm:spPr/>
      <dgm:t>
        <a:bodyPr/>
        <a:lstStyle/>
        <a:p>
          <a:endParaRPr lang="sv-SE"/>
        </a:p>
      </dgm:t>
    </dgm:pt>
    <dgm:pt modelId="{F0DE07D0-CBA3-4D80-B7C8-7D167DFBEF25}" type="sibTrans" cxnId="{5F6B4DE9-F4C1-44E4-876E-BE6B6D45D635}">
      <dgm:prSet/>
      <dgm:spPr/>
      <dgm:t>
        <a:bodyPr/>
        <a:lstStyle/>
        <a:p>
          <a:endParaRPr lang="sv-SE"/>
        </a:p>
      </dgm:t>
    </dgm:pt>
    <dgm:pt modelId="{EA533883-6A96-4A9A-9C6A-B58704782961}" type="pres">
      <dgm:prSet presAssocID="{20AC6330-9113-4369-AC97-34E4EF7CDC9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FD0740A-1912-41D8-9318-AB1844C17ACB}" type="pres">
      <dgm:prSet presAssocID="{93A00977-45C9-4F47-A469-E4F1FC73066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DE15955E-7698-45C3-A5B1-5324E87E3CA5}" type="presOf" srcId="{20AC6330-9113-4369-AC97-34E4EF7CDC9C}" destId="{EA533883-6A96-4A9A-9C6A-B58704782961}" srcOrd="0" destOrd="0" presId="urn:microsoft.com/office/officeart/2005/8/layout/vList2"/>
    <dgm:cxn modelId="{5F6B4DE9-F4C1-44E4-876E-BE6B6D45D635}" srcId="{20AC6330-9113-4369-AC97-34E4EF7CDC9C}" destId="{93A00977-45C9-4F47-A469-E4F1FC730665}" srcOrd="0" destOrd="0" parTransId="{F49CA2F9-DCDB-4A77-A282-9A30CBF78913}" sibTransId="{F0DE07D0-CBA3-4D80-B7C8-7D167DFBEF25}"/>
    <dgm:cxn modelId="{A2526DF4-E702-4490-924C-189C672AB2DC}" type="presOf" srcId="{93A00977-45C9-4F47-A469-E4F1FC730665}" destId="{2FD0740A-1912-41D8-9318-AB1844C17ACB}" srcOrd="0" destOrd="0" presId="urn:microsoft.com/office/officeart/2005/8/layout/vList2"/>
    <dgm:cxn modelId="{BC62A23C-BEAA-48DC-B2AE-0F0AF1D9CCE2}" type="presParOf" srcId="{EA533883-6A96-4A9A-9C6A-B58704782961}" destId="{2FD0740A-1912-41D8-9318-AB1844C17AC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A5661DC7-96DB-44F8-A847-D70977C3CA7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4F04381C-AEBA-4166-9680-9F75136218CA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신국제질서의 본질과 의미는 무엇인가</a:t>
          </a:r>
          <a:r>
            <a:rPr lang="sv-SE" sz="1200" b="1" dirty="0" smtClean="0"/>
            <a:t>?</a:t>
          </a:r>
          <a:endParaRPr lang="sv-SE" sz="1200" b="1" dirty="0"/>
        </a:p>
      </dgm:t>
    </dgm:pt>
    <dgm:pt modelId="{AFCFA14E-43D8-40AC-A04A-42087F971251}" type="parTrans" cxnId="{8A47E161-910B-48E5-A7F0-00B9DEE48197}">
      <dgm:prSet/>
      <dgm:spPr/>
      <dgm:t>
        <a:bodyPr/>
        <a:lstStyle/>
        <a:p>
          <a:endParaRPr lang="sv-SE" sz="2000"/>
        </a:p>
      </dgm:t>
    </dgm:pt>
    <dgm:pt modelId="{FE26E4B7-65A5-42F1-92AD-9836670140CF}" type="sibTrans" cxnId="{8A47E161-910B-48E5-A7F0-00B9DEE48197}">
      <dgm:prSet custT="1"/>
      <dgm:spPr/>
      <dgm:t>
        <a:bodyPr/>
        <a:lstStyle/>
        <a:p>
          <a:endParaRPr lang="sv-SE" sz="900"/>
        </a:p>
      </dgm:t>
    </dgm:pt>
    <dgm:pt modelId="{61B1D2FA-F76D-47D4-BD3A-F3C6D32FF725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새롭게 떠오르는 국가정책의 </a:t>
          </a:r>
          <a:r>
            <a:rPr lang="ko-KR" sz="1200" b="1" dirty="0" err="1" smtClean="0"/>
            <a:t>아젠다는</a:t>
          </a:r>
          <a:r>
            <a:rPr lang="sv-SE" sz="1200" b="1" dirty="0" smtClean="0"/>
            <a:t>?</a:t>
          </a:r>
          <a:endParaRPr lang="sv-SE" sz="1200" b="1" dirty="0"/>
        </a:p>
      </dgm:t>
    </dgm:pt>
    <dgm:pt modelId="{2362157E-3FBA-4B2D-B6F8-112C611A6F86}" type="parTrans" cxnId="{7BD3903D-835F-4063-9A12-FF63FF1B89B2}">
      <dgm:prSet/>
      <dgm:spPr/>
      <dgm:t>
        <a:bodyPr/>
        <a:lstStyle/>
        <a:p>
          <a:endParaRPr lang="sv-SE" sz="2000"/>
        </a:p>
      </dgm:t>
    </dgm:pt>
    <dgm:pt modelId="{DDCADF77-A61C-4C94-8124-C582E0E29902}" type="sibTrans" cxnId="{7BD3903D-835F-4063-9A12-FF63FF1B89B2}">
      <dgm:prSet custT="1"/>
      <dgm:spPr/>
      <dgm:t>
        <a:bodyPr/>
        <a:lstStyle/>
        <a:p>
          <a:endParaRPr lang="sv-SE" sz="900"/>
        </a:p>
      </dgm:t>
    </dgm:pt>
    <dgm:pt modelId="{D72BA658-66D4-416E-8A83-E81CF0339637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새로운 복지국가담론과 개혁의 몇가지 방향성에 대하여</a:t>
          </a:r>
          <a:endParaRPr lang="sv-SE" sz="1200" b="1" dirty="0"/>
        </a:p>
      </dgm:t>
    </dgm:pt>
    <dgm:pt modelId="{36D69456-3850-478C-90A4-8C4244C58C27}" type="parTrans" cxnId="{63551BD3-789E-40FB-9C80-8BC5DA28AFD0}">
      <dgm:prSet/>
      <dgm:spPr/>
      <dgm:t>
        <a:bodyPr/>
        <a:lstStyle/>
        <a:p>
          <a:endParaRPr lang="sv-SE" sz="2000"/>
        </a:p>
      </dgm:t>
    </dgm:pt>
    <dgm:pt modelId="{3F54944B-1C43-40F8-B62C-EB32CBDF8AEA}" type="sibTrans" cxnId="{63551BD3-789E-40FB-9C80-8BC5DA28AFD0}">
      <dgm:prSet custT="1"/>
      <dgm:spPr/>
      <dgm:t>
        <a:bodyPr/>
        <a:lstStyle/>
        <a:p>
          <a:endParaRPr lang="sv-SE" sz="900"/>
        </a:p>
      </dgm:t>
    </dgm:pt>
    <dgm:pt modelId="{824C6EE5-D5CD-40E9-95C0-AA46447A1B0B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국가 번영을 결정짓는 제도개혁</a:t>
          </a:r>
          <a:endParaRPr lang="sv-SE" sz="1200" b="1" dirty="0"/>
        </a:p>
      </dgm:t>
    </dgm:pt>
    <dgm:pt modelId="{B69C3B60-BF32-424D-B8BA-D1C5B2C626E2}" type="parTrans" cxnId="{3E47474E-8739-4516-BFEF-7E14CDB92914}">
      <dgm:prSet/>
      <dgm:spPr/>
      <dgm:t>
        <a:bodyPr/>
        <a:lstStyle/>
        <a:p>
          <a:endParaRPr lang="sv-SE" sz="2000"/>
        </a:p>
      </dgm:t>
    </dgm:pt>
    <dgm:pt modelId="{3BDD4ABA-84E5-4C05-8415-B3D4B2AC98C8}" type="sibTrans" cxnId="{3E47474E-8739-4516-BFEF-7E14CDB92914}">
      <dgm:prSet custT="1"/>
      <dgm:spPr/>
      <dgm:t>
        <a:bodyPr/>
        <a:lstStyle/>
        <a:p>
          <a:endParaRPr lang="sv-SE" sz="900"/>
        </a:p>
      </dgm:t>
    </dgm:pt>
    <dgm:pt modelId="{4422ED14-E391-44EF-9BE4-CEED63FA3ECE}">
      <dgm:prSet custT="1"/>
      <dgm:spPr>
        <a:solidFill>
          <a:srgbClr val="92D050"/>
        </a:solidFill>
      </dgm:spPr>
      <dgm:t>
        <a:bodyPr/>
        <a:lstStyle/>
        <a:p>
          <a:pPr rtl="0"/>
          <a:r>
            <a:rPr lang="ko-KR" sz="1800" dirty="0" smtClean="0"/>
            <a:t>신국제질서에서 요구되는 국가통치능력에 대하여</a:t>
          </a:r>
          <a:endParaRPr lang="sv-SE" sz="1800" dirty="0"/>
        </a:p>
      </dgm:t>
    </dgm:pt>
    <dgm:pt modelId="{3AC944FE-1EDD-44D1-9535-C0A91366AFF7}" type="parTrans" cxnId="{D138085E-C904-4635-9370-5CBAD7358AB2}">
      <dgm:prSet/>
      <dgm:spPr/>
      <dgm:t>
        <a:bodyPr/>
        <a:lstStyle/>
        <a:p>
          <a:endParaRPr lang="sv-SE" sz="2000"/>
        </a:p>
      </dgm:t>
    </dgm:pt>
    <dgm:pt modelId="{568A3272-7CC1-4608-BA6A-1A18D8D65399}" type="sibTrans" cxnId="{D138085E-C904-4635-9370-5CBAD7358AB2}">
      <dgm:prSet custT="1"/>
      <dgm:spPr/>
      <dgm:t>
        <a:bodyPr/>
        <a:lstStyle/>
        <a:p>
          <a:endParaRPr lang="sv-SE" sz="900"/>
        </a:p>
      </dgm:t>
    </dgm:pt>
    <dgm:pt modelId="{1EEFCE05-4CD6-402C-828B-A0FFE0BD722B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한국의 대응력</a:t>
          </a:r>
          <a:r>
            <a:rPr lang="sv-SE" altLang="ko-KR" sz="1200" b="1" dirty="0" smtClean="0"/>
            <a:t> </a:t>
          </a:r>
          <a:r>
            <a:rPr lang="ko-KR" altLang="sv-SE" sz="1200" b="1" dirty="0" smtClean="0"/>
            <a:t>강화를</a:t>
          </a:r>
          <a:r>
            <a:rPr lang="ko-KR" sz="1200" b="1" dirty="0" smtClean="0"/>
            <a:t> 위하여</a:t>
          </a:r>
          <a:endParaRPr lang="sv-SE" sz="1200" b="1" dirty="0"/>
        </a:p>
      </dgm:t>
    </dgm:pt>
    <dgm:pt modelId="{0664D774-43C1-4901-84B9-1DBB831867DF}" type="parTrans" cxnId="{1AD23445-0262-46E1-B63B-6407E3169B45}">
      <dgm:prSet/>
      <dgm:spPr/>
      <dgm:t>
        <a:bodyPr/>
        <a:lstStyle/>
        <a:p>
          <a:endParaRPr lang="sv-SE" sz="2000"/>
        </a:p>
      </dgm:t>
    </dgm:pt>
    <dgm:pt modelId="{B3FA65D1-B5F4-4C9C-A4B6-215E7B5D4D76}" type="sibTrans" cxnId="{1AD23445-0262-46E1-B63B-6407E3169B45}">
      <dgm:prSet custT="1"/>
      <dgm:spPr/>
      <dgm:t>
        <a:bodyPr/>
        <a:lstStyle/>
        <a:p>
          <a:endParaRPr lang="sv-SE" sz="900"/>
        </a:p>
      </dgm:t>
    </dgm:pt>
    <dgm:pt modelId="{E143EBFF-7F3B-44F2-8354-DCA5A4A08063}" type="pres">
      <dgm:prSet presAssocID="{A5661DC7-96DB-44F8-A847-D70977C3CA7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037EA850-CA06-40D8-98A6-22AAF2144577}" type="pres">
      <dgm:prSet presAssocID="{4F04381C-AEBA-4166-9680-9F75136218CA}" presName="node" presStyleLbl="node1" presStyleIdx="0" presStyleCnt="6" custScaleX="98209" custScaleY="95013" custRadScaleRad="117549" custRadScaleInc="0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AB7899A-4AE7-471D-9ABA-0E954DC44491}" type="pres">
      <dgm:prSet presAssocID="{FE26E4B7-65A5-42F1-92AD-9836670140CF}" presName="sibTrans" presStyleLbl="sibTrans2D1" presStyleIdx="0" presStyleCnt="6" custScaleX="61451" custScaleY="100483" custLinFactNeighborX="19223" custLinFactNeighborY="-73310"/>
      <dgm:spPr/>
      <dgm:t>
        <a:bodyPr/>
        <a:lstStyle/>
        <a:p>
          <a:endParaRPr lang="sv-SE"/>
        </a:p>
      </dgm:t>
    </dgm:pt>
    <dgm:pt modelId="{E4D267F1-1877-469F-A859-BF6DAC4257EE}" type="pres">
      <dgm:prSet presAssocID="{FE26E4B7-65A5-42F1-92AD-9836670140CF}" presName="connectorText" presStyleLbl="sibTrans2D1" presStyleIdx="0" presStyleCnt="6"/>
      <dgm:spPr/>
      <dgm:t>
        <a:bodyPr/>
        <a:lstStyle/>
        <a:p>
          <a:endParaRPr lang="sv-SE"/>
        </a:p>
      </dgm:t>
    </dgm:pt>
    <dgm:pt modelId="{1BD1F90A-0B39-409A-98B6-E46E8A021C9B}" type="pres">
      <dgm:prSet presAssocID="{61B1D2FA-F76D-47D4-BD3A-F3C6D32FF725}" presName="node" presStyleLbl="node1" presStyleIdx="1" presStyleCnt="6" custScaleX="101599" custScaleY="96837" custRadScaleRad="113813" custRadScaleInc="1438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09C5B18-B4A1-4D42-AFFB-8DCC80C7C6B2}" type="pres">
      <dgm:prSet presAssocID="{DDCADF77-A61C-4C94-8124-C582E0E29902}" presName="sibTrans" presStyleLbl="sibTrans2D1" presStyleIdx="1" presStyleCnt="6"/>
      <dgm:spPr/>
      <dgm:t>
        <a:bodyPr/>
        <a:lstStyle/>
        <a:p>
          <a:endParaRPr lang="sv-SE"/>
        </a:p>
      </dgm:t>
    </dgm:pt>
    <dgm:pt modelId="{B73465CF-A527-47F8-B444-B647194300D0}" type="pres">
      <dgm:prSet presAssocID="{DDCADF77-A61C-4C94-8124-C582E0E29902}" presName="connectorText" presStyleLbl="sibTrans2D1" presStyleIdx="1" presStyleCnt="6"/>
      <dgm:spPr/>
      <dgm:t>
        <a:bodyPr/>
        <a:lstStyle/>
        <a:p>
          <a:endParaRPr lang="sv-SE"/>
        </a:p>
      </dgm:t>
    </dgm:pt>
    <dgm:pt modelId="{47DB8DC7-3DC4-48C5-B033-3A4C9D0F0775}" type="pres">
      <dgm:prSet presAssocID="{D72BA658-66D4-416E-8A83-E81CF0339637}" presName="node" presStyleLbl="node1" presStyleIdx="2" presStyleCnt="6" custScaleX="113900" custScaleY="105488" custRadScaleRad="119802" custRadScaleInc="579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F4C0D75-239E-42E6-9943-CF50BF4686C1}" type="pres">
      <dgm:prSet presAssocID="{3F54944B-1C43-40F8-B62C-EB32CBDF8AEA}" presName="sibTrans" presStyleLbl="sibTrans2D1" presStyleIdx="2" presStyleCnt="6"/>
      <dgm:spPr/>
      <dgm:t>
        <a:bodyPr/>
        <a:lstStyle/>
        <a:p>
          <a:endParaRPr lang="sv-SE"/>
        </a:p>
      </dgm:t>
    </dgm:pt>
    <dgm:pt modelId="{37104237-9E95-415B-A4AB-95ADCE669CD7}" type="pres">
      <dgm:prSet presAssocID="{3F54944B-1C43-40F8-B62C-EB32CBDF8AEA}" presName="connectorText" presStyleLbl="sibTrans2D1" presStyleIdx="2" presStyleCnt="6"/>
      <dgm:spPr/>
      <dgm:t>
        <a:bodyPr/>
        <a:lstStyle/>
        <a:p>
          <a:endParaRPr lang="sv-SE"/>
        </a:p>
      </dgm:t>
    </dgm:pt>
    <dgm:pt modelId="{792AF1E6-F5DA-48D4-A93C-0BB3E31D02B7}" type="pres">
      <dgm:prSet presAssocID="{824C6EE5-D5CD-40E9-95C0-AA46447A1B0B}" presName="node" presStyleLbl="node1" presStyleIdx="3" presStyleCnt="6" custScaleX="102398" custScaleY="9903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FFAF191-C6B2-4319-8279-812F826FE9F0}" type="pres">
      <dgm:prSet presAssocID="{3BDD4ABA-84E5-4C05-8415-B3D4B2AC98C8}" presName="sibTrans" presStyleLbl="sibTrans2D1" presStyleIdx="3" presStyleCnt="6"/>
      <dgm:spPr/>
      <dgm:t>
        <a:bodyPr/>
        <a:lstStyle/>
        <a:p>
          <a:endParaRPr lang="sv-SE"/>
        </a:p>
      </dgm:t>
    </dgm:pt>
    <dgm:pt modelId="{D348643A-E258-4C26-9293-A904944B2B28}" type="pres">
      <dgm:prSet presAssocID="{3BDD4ABA-84E5-4C05-8415-B3D4B2AC98C8}" presName="connectorText" presStyleLbl="sibTrans2D1" presStyleIdx="3" presStyleCnt="6"/>
      <dgm:spPr/>
      <dgm:t>
        <a:bodyPr/>
        <a:lstStyle/>
        <a:p>
          <a:endParaRPr lang="sv-SE"/>
        </a:p>
      </dgm:t>
    </dgm:pt>
    <dgm:pt modelId="{A6CF8261-094D-412A-9F35-AC820C21BECC}" type="pres">
      <dgm:prSet presAssocID="{4422ED14-E391-44EF-9BE4-CEED63FA3ECE}" presName="node" presStyleLbl="node1" presStyleIdx="4" presStyleCnt="6" custScaleX="195417" custScaleY="187744" custRadScaleRad="119870" custRadScaleInc="2951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F523312-E066-44FA-8206-25581890F2F0}" type="pres">
      <dgm:prSet presAssocID="{568A3272-7CC1-4608-BA6A-1A18D8D65399}" presName="sibTrans" presStyleLbl="sibTrans2D1" presStyleIdx="4" presStyleCnt="6"/>
      <dgm:spPr/>
      <dgm:t>
        <a:bodyPr/>
        <a:lstStyle/>
        <a:p>
          <a:endParaRPr lang="sv-SE"/>
        </a:p>
      </dgm:t>
    </dgm:pt>
    <dgm:pt modelId="{DAB399AE-EC67-48FC-B3EE-FBCF5CD720A3}" type="pres">
      <dgm:prSet presAssocID="{568A3272-7CC1-4608-BA6A-1A18D8D65399}" presName="connectorText" presStyleLbl="sibTrans2D1" presStyleIdx="4" presStyleCnt="6"/>
      <dgm:spPr/>
      <dgm:t>
        <a:bodyPr/>
        <a:lstStyle/>
        <a:p>
          <a:endParaRPr lang="sv-SE"/>
        </a:p>
      </dgm:t>
    </dgm:pt>
    <dgm:pt modelId="{497B8A92-B82A-4570-92E4-D4D6CC030116}" type="pres">
      <dgm:prSet presAssocID="{1EEFCE05-4CD6-402C-828B-A0FFE0BD722B}" presName="node" presStyleLbl="node1" presStyleIdx="5" presStyleCnt="6" custRadScaleRad="116510" custRadScaleInc="-1655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F4C2462-0889-4499-A9CF-E14F1F4DDCA3}" type="pres">
      <dgm:prSet presAssocID="{B3FA65D1-B5F4-4C9C-A4B6-215E7B5D4D76}" presName="sibTrans" presStyleLbl="sibTrans2D1" presStyleIdx="5" presStyleCnt="6" custScaleX="65491" custScaleY="93356" custLinFactNeighborX="15265" custLinFactNeighborY="-96460"/>
      <dgm:spPr/>
      <dgm:t>
        <a:bodyPr/>
        <a:lstStyle/>
        <a:p>
          <a:endParaRPr lang="sv-SE"/>
        </a:p>
      </dgm:t>
    </dgm:pt>
    <dgm:pt modelId="{EB92F432-B02D-4494-B1BF-09EDCD989AE0}" type="pres">
      <dgm:prSet presAssocID="{B3FA65D1-B5F4-4C9C-A4B6-215E7B5D4D76}" presName="connectorText" presStyleLbl="sibTrans2D1" presStyleIdx="5" presStyleCnt="6"/>
      <dgm:spPr/>
      <dgm:t>
        <a:bodyPr/>
        <a:lstStyle/>
        <a:p>
          <a:endParaRPr lang="sv-SE"/>
        </a:p>
      </dgm:t>
    </dgm:pt>
  </dgm:ptLst>
  <dgm:cxnLst>
    <dgm:cxn modelId="{DD1D692F-AD34-49F7-B8B8-0786E50CFEB3}" type="presOf" srcId="{568A3272-7CC1-4608-BA6A-1A18D8D65399}" destId="{DF523312-E066-44FA-8206-25581890F2F0}" srcOrd="0" destOrd="0" presId="urn:microsoft.com/office/officeart/2005/8/layout/cycle2"/>
    <dgm:cxn modelId="{B79A71BC-1295-4B62-BC2A-9172026E89C0}" type="presOf" srcId="{3F54944B-1C43-40F8-B62C-EB32CBDF8AEA}" destId="{BF4C0D75-239E-42E6-9943-CF50BF4686C1}" srcOrd="0" destOrd="0" presId="urn:microsoft.com/office/officeart/2005/8/layout/cycle2"/>
    <dgm:cxn modelId="{4F6C6391-353F-4B5C-864B-12E6CF16116D}" type="presOf" srcId="{FE26E4B7-65A5-42F1-92AD-9836670140CF}" destId="{E4D267F1-1877-469F-A859-BF6DAC4257EE}" srcOrd="1" destOrd="0" presId="urn:microsoft.com/office/officeart/2005/8/layout/cycle2"/>
    <dgm:cxn modelId="{2CC50A38-6B3D-43CF-A240-F2674B3572A7}" type="presOf" srcId="{B3FA65D1-B5F4-4C9C-A4B6-215E7B5D4D76}" destId="{EB92F432-B02D-4494-B1BF-09EDCD989AE0}" srcOrd="1" destOrd="0" presId="urn:microsoft.com/office/officeart/2005/8/layout/cycle2"/>
    <dgm:cxn modelId="{4D93B0F2-4136-458A-978C-896D82724D02}" type="presOf" srcId="{A5661DC7-96DB-44F8-A847-D70977C3CA77}" destId="{E143EBFF-7F3B-44F2-8354-DCA5A4A08063}" srcOrd="0" destOrd="0" presId="urn:microsoft.com/office/officeart/2005/8/layout/cycle2"/>
    <dgm:cxn modelId="{F4446918-21F5-4C50-A5D1-0F76A84CD442}" type="presOf" srcId="{4422ED14-E391-44EF-9BE4-CEED63FA3ECE}" destId="{A6CF8261-094D-412A-9F35-AC820C21BECC}" srcOrd="0" destOrd="0" presId="urn:microsoft.com/office/officeart/2005/8/layout/cycle2"/>
    <dgm:cxn modelId="{951DBE9A-B7E2-46C5-ADC0-D280D712D5C7}" type="presOf" srcId="{568A3272-7CC1-4608-BA6A-1A18D8D65399}" destId="{DAB399AE-EC67-48FC-B3EE-FBCF5CD720A3}" srcOrd="1" destOrd="0" presId="urn:microsoft.com/office/officeart/2005/8/layout/cycle2"/>
    <dgm:cxn modelId="{B057DCFE-3D35-4137-8506-ABF942655602}" type="presOf" srcId="{B3FA65D1-B5F4-4C9C-A4B6-215E7B5D4D76}" destId="{FF4C2462-0889-4499-A9CF-E14F1F4DDCA3}" srcOrd="0" destOrd="0" presId="urn:microsoft.com/office/officeart/2005/8/layout/cycle2"/>
    <dgm:cxn modelId="{D138085E-C904-4635-9370-5CBAD7358AB2}" srcId="{A5661DC7-96DB-44F8-A847-D70977C3CA77}" destId="{4422ED14-E391-44EF-9BE4-CEED63FA3ECE}" srcOrd="4" destOrd="0" parTransId="{3AC944FE-1EDD-44D1-9535-C0A91366AFF7}" sibTransId="{568A3272-7CC1-4608-BA6A-1A18D8D65399}"/>
    <dgm:cxn modelId="{39DBE844-35E0-4F64-8E3F-41E5FD83BC7B}" type="presOf" srcId="{FE26E4B7-65A5-42F1-92AD-9836670140CF}" destId="{BAB7899A-4AE7-471D-9ABA-0E954DC44491}" srcOrd="0" destOrd="0" presId="urn:microsoft.com/office/officeart/2005/8/layout/cycle2"/>
    <dgm:cxn modelId="{07CD1F9B-F311-49CE-9A2C-5481DB770F1E}" type="presOf" srcId="{3F54944B-1C43-40F8-B62C-EB32CBDF8AEA}" destId="{37104237-9E95-415B-A4AB-95ADCE669CD7}" srcOrd="1" destOrd="0" presId="urn:microsoft.com/office/officeart/2005/8/layout/cycle2"/>
    <dgm:cxn modelId="{8A47E161-910B-48E5-A7F0-00B9DEE48197}" srcId="{A5661DC7-96DB-44F8-A847-D70977C3CA77}" destId="{4F04381C-AEBA-4166-9680-9F75136218CA}" srcOrd="0" destOrd="0" parTransId="{AFCFA14E-43D8-40AC-A04A-42087F971251}" sibTransId="{FE26E4B7-65A5-42F1-92AD-9836670140CF}"/>
    <dgm:cxn modelId="{22A8617E-BFA7-4D57-84CC-D1B3DDE7FDEA}" type="presOf" srcId="{D72BA658-66D4-416E-8A83-E81CF0339637}" destId="{47DB8DC7-3DC4-48C5-B033-3A4C9D0F0775}" srcOrd="0" destOrd="0" presId="urn:microsoft.com/office/officeart/2005/8/layout/cycle2"/>
    <dgm:cxn modelId="{7BD3903D-835F-4063-9A12-FF63FF1B89B2}" srcId="{A5661DC7-96DB-44F8-A847-D70977C3CA77}" destId="{61B1D2FA-F76D-47D4-BD3A-F3C6D32FF725}" srcOrd="1" destOrd="0" parTransId="{2362157E-3FBA-4B2D-B6F8-112C611A6F86}" sibTransId="{DDCADF77-A61C-4C94-8124-C582E0E29902}"/>
    <dgm:cxn modelId="{4CDA01FD-B930-4D85-88A4-C5C19D23B8B8}" type="presOf" srcId="{824C6EE5-D5CD-40E9-95C0-AA46447A1B0B}" destId="{792AF1E6-F5DA-48D4-A93C-0BB3E31D02B7}" srcOrd="0" destOrd="0" presId="urn:microsoft.com/office/officeart/2005/8/layout/cycle2"/>
    <dgm:cxn modelId="{1AD23445-0262-46E1-B63B-6407E3169B45}" srcId="{A5661DC7-96DB-44F8-A847-D70977C3CA77}" destId="{1EEFCE05-4CD6-402C-828B-A0FFE0BD722B}" srcOrd="5" destOrd="0" parTransId="{0664D774-43C1-4901-84B9-1DBB831867DF}" sibTransId="{B3FA65D1-B5F4-4C9C-A4B6-215E7B5D4D76}"/>
    <dgm:cxn modelId="{AC5633B7-2E77-4078-BD9E-DD876B4B3CAB}" type="presOf" srcId="{1EEFCE05-4CD6-402C-828B-A0FFE0BD722B}" destId="{497B8A92-B82A-4570-92E4-D4D6CC030116}" srcOrd="0" destOrd="0" presId="urn:microsoft.com/office/officeart/2005/8/layout/cycle2"/>
    <dgm:cxn modelId="{0CA81B1B-5B58-4B06-9225-5BFA394C6493}" type="presOf" srcId="{3BDD4ABA-84E5-4C05-8415-B3D4B2AC98C8}" destId="{D348643A-E258-4C26-9293-A904944B2B28}" srcOrd="1" destOrd="0" presId="urn:microsoft.com/office/officeart/2005/8/layout/cycle2"/>
    <dgm:cxn modelId="{ADA1191C-5B58-4FDA-B997-E116C5A65C5C}" type="presOf" srcId="{3BDD4ABA-84E5-4C05-8415-B3D4B2AC98C8}" destId="{5FFAF191-C6B2-4319-8279-812F826FE9F0}" srcOrd="0" destOrd="0" presId="urn:microsoft.com/office/officeart/2005/8/layout/cycle2"/>
    <dgm:cxn modelId="{E505DCE3-863D-49AB-93E3-82A9D3CE4F0C}" type="presOf" srcId="{61B1D2FA-F76D-47D4-BD3A-F3C6D32FF725}" destId="{1BD1F90A-0B39-409A-98B6-E46E8A021C9B}" srcOrd="0" destOrd="0" presId="urn:microsoft.com/office/officeart/2005/8/layout/cycle2"/>
    <dgm:cxn modelId="{3E47474E-8739-4516-BFEF-7E14CDB92914}" srcId="{A5661DC7-96DB-44F8-A847-D70977C3CA77}" destId="{824C6EE5-D5CD-40E9-95C0-AA46447A1B0B}" srcOrd="3" destOrd="0" parTransId="{B69C3B60-BF32-424D-B8BA-D1C5B2C626E2}" sibTransId="{3BDD4ABA-84E5-4C05-8415-B3D4B2AC98C8}"/>
    <dgm:cxn modelId="{63551BD3-789E-40FB-9C80-8BC5DA28AFD0}" srcId="{A5661DC7-96DB-44F8-A847-D70977C3CA77}" destId="{D72BA658-66D4-416E-8A83-E81CF0339637}" srcOrd="2" destOrd="0" parTransId="{36D69456-3850-478C-90A4-8C4244C58C27}" sibTransId="{3F54944B-1C43-40F8-B62C-EB32CBDF8AEA}"/>
    <dgm:cxn modelId="{CB5961B2-B4BE-4251-93E3-67A533D51311}" type="presOf" srcId="{DDCADF77-A61C-4C94-8124-C582E0E29902}" destId="{B73465CF-A527-47F8-B444-B647194300D0}" srcOrd="1" destOrd="0" presId="urn:microsoft.com/office/officeart/2005/8/layout/cycle2"/>
    <dgm:cxn modelId="{C1D1EA30-0010-490E-8F3A-F487DD264354}" type="presOf" srcId="{4F04381C-AEBA-4166-9680-9F75136218CA}" destId="{037EA850-CA06-40D8-98A6-22AAF2144577}" srcOrd="0" destOrd="0" presId="urn:microsoft.com/office/officeart/2005/8/layout/cycle2"/>
    <dgm:cxn modelId="{8E4829D8-CF6C-41DA-8B7A-8C7FA2C547BF}" type="presOf" srcId="{DDCADF77-A61C-4C94-8124-C582E0E29902}" destId="{309C5B18-B4A1-4D42-AFFB-8DCC80C7C6B2}" srcOrd="0" destOrd="0" presId="urn:microsoft.com/office/officeart/2005/8/layout/cycle2"/>
    <dgm:cxn modelId="{F4A08FF3-7F51-42FF-AA5A-2008C0E93238}" type="presParOf" srcId="{E143EBFF-7F3B-44F2-8354-DCA5A4A08063}" destId="{037EA850-CA06-40D8-98A6-22AAF2144577}" srcOrd="0" destOrd="0" presId="urn:microsoft.com/office/officeart/2005/8/layout/cycle2"/>
    <dgm:cxn modelId="{6ABA0B56-319F-4CE6-9CE0-9DCE55A44D58}" type="presParOf" srcId="{E143EBFF-7F3B-44F2-8354-DCA5A4A08063}" destId="{BAB7899A-4AE7-471D-9ABA-0E954DC44491}" srcOrd="1" destOrd="0" presId="urn:microsoft.com/office/officeart/2005/8/layout/cycle2"/>
    <dgm:cxn modelId="{409EBC78-5F0F-4C09-BAC7-3FD3A6D87C31}" type="presParOf" srcId="{BAB7899A-4AE7-471D-9ABA-0E954DC44491}" destId="{E4D267F1-1877-469F-A859-BF6DAC4257EE}" srcOrd="0" destOrd="0" presId="urn:microsoft.com/office/officeart/2005/8/layout/cycle2"/>
    <dgm:cxn modelId="{87951372-B544-4DEF-A1EF-5CACB77F4B85}" type="presParOf" srcId="{E143EBFF-7F3B-44F2-8354-DCA5A4A08063}" destId="{1BD1F90A-0B39-409A-98B6-E46E8A021C9B}" srcOrd="2" destOrd="0" presId="urn:microsoft.com/office/officeart/2005/8/layout/cycle2"/>
    <dgm:cxn modelId="{C2022C7B-B1F4-4AE3-90D0-E886B95C7357}" type="presParOf" srcId="{E143EBFF-7F3B-44F2-8354-DCA5A4A08063}" destId="{309C5B18-B4A1-4D42-AFFB-8DCC80C7C6B2}" srcOrd="3" destOrd="0" presId="urn:microsoft.com/office/officeart/2005/8/layout/cycle2"/>
    <dgm:cxn modelId="{81AB7E67-2C9F-4003-B4DC-83BC7EA91FB3}" type="presParOf" srcId="{309C5B18-B4A1-4D42-AFFB-8DCC80C7C6B2}" destId="{B73465CF-A527-47F8-B444-B647194300D0}" srcOrd="0" destOrd="0" presId="urn:microsoft.com/office/officeart/2005/8/layout/cycle2"/>
    <dgm:cxn modelId="{F5279754-AB57-4CBB-BE56-D9DDF4195D59}" type="presParOf" srcId="{E143EBFF-7F3B-44F2-8354-DCA5A4A08063}" destId="{47DB8DC7-3DC4-48C5-B033-3A4C9D0F0775}" srcOrd="4" destOrd="0" presId="urn:microsoft.com/office/officeart/2005/8/layout/cycle2"/>
    <dgm:cxn modelId="{391BEE58-1EEB-4BCD-A9FF-2751A4EA946F}" type="presParOf" srcId="{E143EBFF-7F3B-44F2-8354-DCA5A4A08063}" destId="{BF4C0D75-239E-42E6-9943-CF50BF4686C1}" srcOrd="5" destOrd="0" presId="urn:microsoft.com/office/officeart/2005/8/layout/cycle2"/>
    <dgm:cxn modelId="{A2EBE1E8-AFC4-44AE-8A60-D053E7CA8FF7}" type="presParOf" srcId="{BF4C0D75-239E-42E6-9943-CF50BF4686C1}" destId="{37104237-9E95-415B-A4AB-95ADCE669CD7}" srcOrd="0" destOrd="0" presId="urn:microsoft.com/office/officeart/2005/8/layout/cycle2"/>
    <dgm:cxn modelId="{449E805D-ABD0-4E96-BF5F-C3558015D61F}" type="presParOf" srcId="{E143EBFF-7F3B-44F2-8354-DCA5A4A08063}" destId="{792AF1E6-F5DA-48D4-A93C-0BB3E31D02B7}" srcOrd="6" destOrd="0" presId="urn:microsoft.com/office/officeart/2005/8/layout/cycle2"/>
    <dgm:cxn modelId="{8D1E447A-8781-4B1C-A3CE-6124AFA4FEE5}" type="presParOf" srcId="{E143EBFF-7F3B-44F2-8354-DCA5A4A08063}" destId="{5FFAF191-C6B2-4319-8279-812F826FE9F0}" srcOrd="7" destOrd="0" presId="urn:microsoft.com/office/officeart/2005/8/layout/cycle2"/>
    <dgm:cxn modelId="{E835BEF1-E745-4654-92DB-A254FA4DD0CA}" type="presParOf" srcId="{5FFAF191-C6B2-4319-8279-812F826FE9F0}" destId="{D348643A-E258-4C26-9293-A904944B2B28}" srcOrd="0" destOrd="0" presId="urn:microsoft.com/office/officeart/2005/8/layout/cycle2"/>
    <dgm:cxn modelId="{4CD9A663-8210-4688-9685-4B1645DA8733}" type="presParOf" srcId="{E143EBFF-7F3B-44F2-8354-DCA5A4A08063}" destId="{A6CF8261-094D-412A-9F35-AC820C21BECC}" srcOrd="8" destOrd="0" presId="urn:microsoft.com/office/officeart/2005/8/layout/cycle2"/>
    <dgm:cxn modelId="{37C5EF9F-D780-4040-83EB-B1F79C75FE3C}" type="presParOf" srcId="{E143EBFF-7F3B-44F2-8354-DCA5A4A08063}" destId="{DF523312-E066-44FA-8206-25581890F2F0}" srcOrd="9" destOrd="0" presId="urn:microsoft.com/office/officeart/2005/8/layout/cycle2"/>
    <dgm:cxn modelId="{6F567475-1BBC-4644-8F94-CED9950ED98B}" type="presParOf" srcId="{DF523312-E066-44FA-8206-25581890F2F0}" destId="{DAB399AE-EC67-48FC-B3EE-FBCF5CD720A3}" srcOrd="0" destOrd="0" presId="urn:microsoft.com/office/officeart/2005/8/layout/cycle2"/>
    <dgm:cxn modelId="{FB0E78F1-50E0-481E-94A1-E36DED3EBC26}" type="presParOf" srcId="{E143EBFF-7F3B-44F2-8354-DCA5A4A08063}" destId="{497B8A92-B82A-4570-92E4-D4D6CC030116}" srcOrd="10" destOrd="0" presId="urn:microsoft.com/office/officeart/2005/8/layout/cycle2"/>
    <dgm:cxn modelId="{608E3D8D-A5D9-4BCD-AA47-F75062A9C91C}" type="presParOf" srcId="{E143EBFF-7F3B-44F2-8354-DCA5A4A08063}" destId="{FF4C2462-0889-4499-A9CF-E14F1F4DDCA3}" srcOrd="11" destOrd="0" presId="urn:microsoft.com/office/officeart/2005/8/layout/cycle2"/>
    <dgm:cxn modelId="{BE9A7B90-471D-4263-8E29-4F5065CDABB8}" type="presParOf" srcId="{FF4C2462-0889-4499-A9CF-E14F1F4DDCA3}" destId="{EB92F432-B02D-4494-B1BF-09EDCD989AE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688C49BF-3475-458A-B5A3-B9B1504021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876038E0-FEC2-4F0E-80CC-96ECCDDC6473}">
      <dgm:prSet custT="1"/>
      <dgm:spPr/>
      <dgm:t>
        <a:bodyPr/>
        <a:lstStyle/>
        <a:p>
          <a:pPr algn="ctr" rtl="0"/>
          <a:r>
            <a:rPr lang="ko-KR" altLang="sv-SE" sz="5400" dirty="0" smtClean="0"/>
            <a:t>국내적 </a:t>
          </a:r>
          <a:r>
            <a:rPr lang="ko-KR" sz="5400" dirty="0" smtClean="0"/>
            <a:t>위기 초래의 원인</a:t>
          </a:r>
          <a:endParaRPr lang="sv-SE" sz="5400" dirty="0"/>
        </a:p>
      </dgm:t>
    </dgm:pt>
    <dgm:pt modelId="{67D4AF82-FE6C-4B19-851A-4FD7ABD70A57}" type="parTrans" cxnId="{66E4493B-3FC5-4144-AAE5-340E7AF87FB4}">
      <dgm:prSet/>
      <dgm:spPr/>
      <dgm:t>
        <a:bodyPr/>
        <a:lstStyle/>
        <a:p>
          <a:pPr algn="ctr"/>
          <a:endParaRPr lang="sv-SE" sz="2800"/>
        </a:p>
      </dgm:t>
    </dgm:pt>
    <dgm:pt modelId="{0337BB12-55A5-4C54-8F39-95AD563B5D21}" type="sibTrans" cxnId="{66E4493B-3FC5-4144-AAE5-340E7AF87FB4}">
      <dgm:prSet/>
      <dgm:spPr/>
      <dgm:t>
        <a:bodyPr/>
        <a:lstStyle/>
        <a:p>
          <a:pPr algn="ctr"/>
          <a:endParaRPr lang="sv-SE" sz="2800"/>
        </a:p>
      </dgm:t>
    </dgm:pt>
    <dgm:pt modelId="{53C8D776-9FED-4349-B89A-98DBF4D84E8A}" type="pres">
      <dgm:prSet presAssocID="{688C49BF-3475-458A-B5A3-B9B1504021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7A2F9D8-F1B9-43C6-93A3-24CAFF4F44FB}" type="pres">
      <dgm:prSet presAssocID="{876038E0-FEC2-4F0E-80CC-96ECCDDC647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5F2CF856-363C-405C-9DAD-2D8C83B14C52}" type="presOf" srcId="{876038E0-FEC2-4F0E-80CC-96ECCDDC6473}" destId="{77A2F9D8-F1B9-43C6-93A3-24CAFF4F44FB}" srcOrd="0" destOrd="0" presId="urn:microsoft.com/office/officeart/2005/8/layout/vList2"/>
    <dgm:cxn modelId="{34DF57C0-9FF0-45E2-9F8F-58E6BFA348F9}" type="presOf" srcId="{688C49BF-3475-458A-B5A3-B9B1504021A9}" destId="{53C8D776-9FED-4349-B89A-98DBF4D84E8A}" srcOrd="0" destOrd="0" presId="urn:microsoft.com/office/officeart/2005/8/layout/vList2"/>
    <dgm:cxn modelId="{66E4493B-3FC5-4144-AAE5-340E7AF87FB4}" srcId="{688C49BF-3475-458A-B5A3-B9B1504021A9}" destId="{876038E0-FEC2-4F0E-80CC-96ECCDDC6473}" srcOrd="0" destOrd="0" parTransId="{67D4AF82-FE6C-4B19-851A-4FD7ABD70A57}" sibTransId="{0337BB12-55A5-4C54-8F39-95AD563B5D21}"/>
    <dgm:cxn modelId="{18A4BE4B-9882-4D8A-AEF9-29CF90F8F22C}" type="presParOf" srcId="{53C8D776-9FED-4349-B89A-98DBF4D84E8A}" destId="{77A2F9D8-F1B9-43C6-93A3-24CAFF4F44F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A5661DC7-96DB-44F8-A847-D70977C3CA7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4F04381C-AEBA-4166-9680-9F75136218CA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신국제질서의 본질과 의미는 무엇인가</a:t>
          </a:r>
          <a:r>
            <a:rPr lang="sv-SE" sz="1200" b="1" dirty="0" smtClean="0"/>
            <a:t>?</a:t>
          </a:r>
          <a:endParaRPr lang="sv-SE" sz="1200" b="1" dirty="0"/>
        </a:p>
      </dgm:t>
    </dgm:pt>
    <dgm:pt modelId="{AFCFA14E-43D8-40AC-A04A-42087F971251}" type="parTrans" cxnId="{8A47E161-910B-48E5-A7F0-00B9DEE48197}">
      <dgm:prSet/>
      <dgm:spPr/>
      <dgm:t>
        <a:bodyPr/>
        <a:lstStyle/>
        <a:p>
          <a:endParaRPr lang="sv-SE" sz="2000"/>
        </a:p>
      </dgm:t>
    </dgm:pt>
    <dgm:pt modelId="{FE26E4B7-65A5-42F1-92AD-9836670140CF}" type="sibTrans" cxnId="{8A47E161-910B-48E5-A7F0-00B9DEE48197}">
      <dgm:prSet custT="1"/>
      <dgm:spPr/>
      <dgm:t>
        <a:bodyPr/>
        <a:lstStyle/>
        <a:p>
          <a:endParaRPr lang="sv-SE" sz="900"/>
        </a:p>
      </dgm:t>
    </dgm:pt>
    <dgm:pt modelId="{61B1D2FA-F76D-47D4-BD3A-F3C6D32FF725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새롭게 떠오르는 국가정책의 </a:t>
          </a:r>
          <a:r>
            <a:rPr lang="ko-KR" sz="1200" b="1" dirty="0" err="1" smtClean="0"/>
            <a:t>아젠다는</a:t>
          </a:r>
          <a:r>
            <a:rPr lang="sv-SE" sz="1200" b="1" dirty="0" smtClean="0"/>
            <a:t>?</a:t>
          </a:r>
          <a:endParaRPr lang="sv-SE" sz="1200" b="1" dirty="0"/>
        </a:p>
      </dgm:t>
    </dgm:pt>
    <dgm:pt modelId="{2362157E-3FBA-4B2D-B6F8-112C611A6F86}" type="parTrans" cxnId="{7BD3903D-835F-4063-9A12-FF63FF1B89B2}">
      <dgm:prSet/>
      <dgm:spPr/>
      <dgm:t>
        <a:bodyPr/>
        <a:lstStyle/>
        <a:p>
          <a:endParaRPr lang="sv-SE" sz="2000"/>
        </a:p>
      </dgm:t>
    </dgm:pt>
    <dgm:pt modelId="{DDCADF77-A61C-4C94-8124-C582E0E29902}" type="sibTrans" cxnId="{7BD3903D-835F-4063-9A12-FF63FF1B89B2}">
      <dgm:prSet custT="1"/>
      <dgm:spPr/>
      <dgm:t>
        <a:bodyPr/>
        <a:lstStyle/>
        <a:p>
          <a:endParaRPr lang="sv-SE" sz="900"/>
        </a:p>
      </dgm:t>
    </dgm:pt>
    <dgm:pt modelId="{D72BA658-66D4-416E-8A83-E81CF0339637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새로운 복지국가담론과 개혁의 몇가지 방향성에 대하여</a:t>
          </a:r>
          <a:endParaRPr lang="sv-SE" sz="1200" b="1" dirty="0"/>
        </a:p>
      </dgm:t>
    </dgm:pt>
    <dgm:pt modelId="{36D69456-3850-478C-90A4-8C4244C58C27}" type="parTrans" cxnId="{63551BD3-789E-40FB-9C80-8BC5DA28AFD0}">
      <dgm:prSet/>
      <dgm:spPr/>
      <dgm:t>
        <a:bodyPr/>
        <a:lstStyle/>
        <a:p>
          <a:endParaRPr lang="sv-SE" sz="2000"/>
        </a:p>
      </dgm:t>
    </dgm:pt>
    <dgm:pt modelId="{3F54944B-1C43-40F8-B62C-EB32CBDF8AEA}" type="sibTrans" cxnId="{63551BD3-789E-40FB-9C80-8BC5DA28AFD0}">
      <dgm:prSet custT="1"/>
      <dgm:spPr/>
      <dgm:t>
        <a:bodyPr/>
        <a:lstStyle/>
        <a:p>
          <a:endParaRPr lang="sv-SE" sz="900"/>
        </a:p>
      </dgm:t>
    </dgm:pt>
    <dgm:pt modelId="{824C6EE5-D5CD-40E9-95C0-AA46447A1B0B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국가 번영을 결정짓는 제도개혁</a:t>
          </a:r>
          <a:endParaRPr lang="sv-SE" sz="1200" b="1" dirty="0"/>
        </a:p>
      </dgm:t>
    </dgm:pt>
    <dgm:pt modelId="{B69C3B60-BF32-424D-B8BA-D1C5B2C626E2}" type="parTrans" cxnId="{3E47474E-8739-4516-BFEF-7E14CDB92914}">
      <dgm:prSet/>
      <dgm:spPr/>
      <dgm:t>
        <a:bodyPr/>
        <a:lstStyle/>
        <a:p>
          <a:endParaRPr lang="sv-SE" sz="2000"/>
        </a:p>
      </dgm:t>
    </dgm:pt>
    <dgm:pt modelId="{3BDD4ABA-84E5-4C05-8415-B3D4B2AC98C8}" type="sibTrans" cxnId="{3E47474E-8739-4516-BFEF-7E14CDB92914}">
      <dgm:prSet custT="1"/>
      <dgm:spPr/>
      <dgm:t>
        <a:bodyPr/>
        <a:lstStyle/>
        <a:p>
          <a:endParaRPr lang="sv-SE" sz="900"/>
        </a:p>
      </dgm:t>
    </dgm:pt>
    <dgm:pt modelId="{4422ED14-E391-44EF-9BE4-CEED63FA3ECE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신국제질서에서 요구되는 국가통치능력에 대하여</a:t>
          </a:r>
          <a:endParaRPr lang="sv-SE" sz="1200" b="1" dirty="0"/>
        </a:p>
      </dgm:t>
    </dgm:pt>
    <dgm:pt modelId="{3AC944FE-1EDD-44D1-9535-C0A91366AFF7}" type="parTrans" cxnId="{D138085E-C904-4635-9370-5CBAD7358AB2}">
      <dgm:prSet/>
      <dgm:spPr/>
      <dgm:t>
        <a:bodyPr/>
        <a:lstStyle/>
        <a:p>
          <a:endParaRPr lang="sv-SE" sz="2000"/>
        </a:p>
      </dgm:t>
    </dgm:pt>
    <dgm:pt modelId="{568A3272-7CC1-4608-BA6A-1A18D8D65399}" type="sibTrans" cxnId="{D138085E-C904-4635-9370-5CBAD7358AB2}">
      <dgm:prSet custT="1"/>
      <dgm:spPr/>
      <dgm:t>
        <a:bodyPr/>
        <a:lstStyle/>
        <a:p>
          <a:endParaRPr lang="sv-SE" sz="900"/>
        </a:p>
      </dgm:t>
    </dgm:pt>
    <dgm:pt modelId="{1EEFCE05-4CD6-402C-828B-A0FFE0BD722B}">
      <dgm:prSet custT="1"/>
      <dgm:spPr>
        <a:solidFill>
          <a:srgbClr val="92D050"/>
        </a:solidFill>
      </dgm:spPr>
      <dgm:t>
        <a:bodyPr/>
        <a:lstStyle/>
        <a:p>
          <a:pPr rtl="0"/>
          <a:r>
            <a:rPr lang="ko-KR" sz="2000" b="1" dirty="0" smtClean="0"/>
            <a:t>한국의 대응력</a:t>
          </a:r>
          <a:r>
            <a:rPr lang="sv-SE" altLang="ko-KR" sz="2000" b="1" dirty="0" smtClean="0"/>
            <a:t> </a:t>
          </a:r>
          <a:r>
            <a:rPr lang="ko-KR" altLang="sv-SE" sz="2000" b="1" dirty="0" smtClean="0"/>
            <a:t>강화를</a:t>
          </a:r>
          <a:r>
            <a:rPr lang="ko-KR" sz="2000" b="1" dirty="0" smtClean="0"/>
            <a:t> 위하여</a:t>
          </a:r>
          <a:endParaRPr lang="sv-SE" sz="2000" b="1" dirty="0"/>
        </a:p>
      </dgm:t>
    </dgm:pt>
    <dgm:pt modelId="{0664D774-43C1-4901-84B9-1DBB831867DF}" type="parTrans" cxnId="{1AD23445-0262-46E1-B63B-6407E3169B45}">
      <dgm:prSet/>
      <dgm:spPr/>
      <dgm:t>
        <a:bodyPr/>
        <a:lstStyle/>
        <a:p>
          <a:endParaRPr lang="sv-SE" sz="2000"/>
        </a:p>
      </dgm:t>
    </dgm:pt>
    <dgm:pt modelId="{B3FA65D1-B5F4-4C9C-A4B6-215E7B5D4D76}" type="sibTrans" cxnId="{1AD23445-0262-46E1-B63B-6407E3169B45}">
      <dgm:prSet custT="1"/>
      <dgm:spPr/>
      <dgm:t>
        <a:bodyPr/>
        <a:lstStyle/>
        <a:p>
          <a:endParaRPr lang="sv-SE" sz="900"/>
        </a:p>
      </dgm:t>
    </dgm:pt>
    <dgm:pt modelId="{E143EBFF-7F3B-44F2-8354-DCA5A4A08063}" type="pres">
      <dgm:prSet presAssocID="{A5661DC7-96DB-44F8-A847-D70977C3CA7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037EA850-CA06-40D8-98A6-22AAF2144577}" type="pres">
      <dgm:prSet presAssocID="{4F04381C-AEBA-4166-9680-9F75136218CA}" presName="node" presStyleLbl="node1" presStyleIdx="0" presStyleCnt="6" custScaleX="98209" custScaleY="95013" custRadScaleRad="101164" custRadScaleInc="709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AB7899A-4AE7-471D-9ABA-0E954DC44491}" type="pres">
      <dgm:prSet presAssocID="{FE26E4B7-65A5-42F1-92AD-9836670140CF}" presName="sibTrans" presStyleLbl="sibTrans2D1" presStyleIdx="0" presStyleCnt="6" custScaleX="61451" custScaleY="100483" custLinFactNeighborX="19223" custLinFactNeighborY="-73310"/>
      <dgm:spPr/>
      <dgm:t>
        <a:bodyPr/>
        <a:lstStyle/>
        <a:p>
          <a:endParaRPr lang="sv-SE"/>
        </a:p>
      </dgm:t>
    </dgm:pt>
    <dgm:pt modelId="{E4D267F1-1877-469F-A859-BF6DAC4257EE}" type="pres">
      <dgm:prSet presAssocID="{FE26E4B7-65A5-42F1-92AD-9836670140CF}" presName="connectorText" presStyleLbl="sibTrans2D1" presStyleIdx="0" presStyleCnt="6"/>
      <dgm:spPr/>
      <dgm:t>
        <a:bodyPr/>
        <a:lstStyle/>
        <a:p>
          <a:endParaRPr lang="sv-SE"/>
        </a:p>
      </dgm:t>
    </dgm:pt>
    <dgm:pt modelId="{1BD1F90A-0B39-409A-98B6-E46E8A021C9B}" type="pres">
      <dgm:prSet presAssocID="{61B1D2FA-F76D-47D4-BD3A-F3C6D32FF725}" presName="node" presStyleLbl="node1" presStyleIdx="1" presStyleCnt="6" custScaleX="104113" custScaleY="100199" custRadScaleRad="113813" custRadScaleInc="1438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09C5B18-B4A1-4D42-AFFB-8DCC80C7C6B2}" type="pres">
      <dgm:prSet presAssocID="{DDCADF77-A61C-4C94-8124-C582E0E29902}" presName="sibTrans" presStyleLbl="sibTrans2D1" presStyleIdx="1" presStyleCnt="6"/>
      <dgm:spPr/>
      <dgm:t>
        <a:bodyPr/>
        <a:lstStyle/>
        <a:p>
          <a:endParaRPr lang="sv-SE"/>
        </a:p>
      </dgm:t>
    </dgm:pt>
    <dgm:pt modelId="{B73465CF-A527-47F8-B444-B647194300D0}" type="pres">
      <dgm:prSet presAssocID="{DDCADF77-A61C-4C94-8124-C582E0E29902}" presName="connectorText" presStyleLbl="sibTrans2D1" presStyleIdx="1" presStyleCnt="6"/>
      <dgm:spPr/>
      <dgm:t>
        <a:bodyPr/>
        <a:lstStyle/>
        <a:p>
          <a:endParaRPr lang="sv-SE"/>
        </a:p>
      </dgm:t>
    </dgm:pt>
    <dgm:pt modelId="{47DB8DC7-3DC4-48C5-B033-3A4C9D0F0775}" type="pres">
      <dgm:prSet presAssocID="{D72BA658-66D4-416E-8A83-E81CF0339637}" presName="node" presStyleLbl="node1" presStyleIdx="2" presStyleCnt="6" custScaleX="110002" custScaleY="105488" custRadScaleRad="119802" custRadScaleInc="579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F4C0D75-239E-42E6-9943-CF50BF4686C1}" type="pres">
      <dgm:prSet presAssocID="{3F54944B-1C43-40F8-B62C-EB32CBDF8AEA}" presName="sibTrans" presStyleLbl="sibTrans2D1" presStyleIdx="2" presStyleCnt="6"/>
      <dgm:spPr/>
      <dgm:t>
        <a:bodyPr/>
        <a:lstStyle/>
        <a:p>
          <a:endParaRPr lang="sv-SE"/>
        </a:p>
      </dgm:t>
    </dgm:pt>
    <dgm:pt modelId="{37104237-9E95-415B-A4AB-95ADCE669CD7}" type="pres">
      <dgm:prSet presAssocID="{3F54944B-1C43-40F8-B62C-EB32CBDF8AEA}" presName="connectorText" presStyleLbl="sibTrans2D1" presStyleIdx="2" presStyleCnt="6"/>
      <dgm:spPr/>
      <dgm:t>
        <a:bodyPr/>
        <a:lstStyle/>
        <a:p>
          <a:endParaRPr lang="sv-SE"/>
        </a:p>
      </dgm:t>
    </dgm:pt>
    <dgm:pt modelId="{792AF1E6-F5DA-48D4-A93C-0BB3E31D02B7}" type="pres">
      <dgm:prSet presAssocID="{824C6EE5-D5CD-40E9-95C0-AA46447A1B0B}" presName="node" presStyleLbl="node1" presStyleIdx="3" presStyleCnt="6" custScaleX="102398" custScaleY="9903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FFAF191-C6B2-4319-8279-812F826FE9F0}" type="pres">
      <dgm:prSet presAssocID="{3BDD4ABA-84E5-4C05-8415-B3D4B2AC98C8}" presName="sibTrans" presStyleLbl="sibTrans2D1" presStyleIdx="3" presStyleCnt="6"/>
      <dgm:spPr/>
      <dgm:t>
        <a:bodyPr/>
        <a:lstStyle/>
        <a:p>
          <a:endParaRPr lang="sv-SE"/>
        </a:p>
      </dgm:t>
    </dgm:pt>
    <dgm:pt modelId="{D348643A-E258-4C26-9293-A904944B2B28}" type="pres">
      <dgm:prSet presAssocID="{3BDD4ABA-84E5-4C05-8415-B3D4B2AC98C8}" presName="connectorText" presStyleLbl="sibTrans2D1" presStyleIdx="3" presStyleCnt="6"/>
      <dgm:spPr/>
      <dgm:t>
        <a:bodyPr/>
        <a:lstStyle/>
        <a:p>
          <a:endParaRPr lang="sv-SE"/>
        </a:p>
      </dgm:t>
    </dgm:pt>
    <dgm:pt modelId="{A6CF8261-094D-412A-9F35-AC820C21BECC}" type="pres">
      <dgm:prSet presAssocID="{4422ED14-E391-44EF-9BE4-CEED63FA3ECE}" presName="node" presStyleLbl="node1" presStyleIdx="4" presStyleCnt="6" custScaleX="107344" custScaleY="101799" custRadScaleRad="122873" custRadScaleInc="14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F523312-E066-44FA-8206-25581890F2F0}" type="pres">
      <dgm:prSet presAssocID="{568A3272-7CC1-4608-BA6A-1A18D8D65399}" presName="sibTrans" presStyleLbl="sibTrans2D1" presStyleIdx="4" presStyleCnt="6"/>
      <dgm:spPr/>
      <dgm:t>
        <a:bodyPr/>
        <a:lstStyle/>
        <a:p>
          <a:endParaRPr lang="sv-SE"/>
        </a:p>
      </dgm:t>
    </dgm:pt>
    <dgm:pt modelId="{DAB399AE-EC67-48FC-B3EE-FBCF5CD720A3}" type="pres">
      <dgm:prSet presAssocID="{568A3272-7CC1-4608-BA6A-1A18D8D65399}" presName="connectorText" presStyleLbl="sibTrans2D1" presStyleIdx="4" presStyleCnt="6"/>
      <dgm:spPr/>
      <dgm:t>
        <a:bodyPr/>
        <a:lstStyle/>
        <a:p>
          <a:endParaRPr lang="sv-SE"/>
        </a:p>
      </dgm:t>
    </dgm:pt>
    <dgm:pt modelId="{497B8A92-B82A-4570-92E4-D4D6CC030116}" type="pres">
      <dgm:prSet presAssocID="{1EEFCE05-4CD6-402C-828B-A0FFE0BD722B}" presName="node" presStyleLbl="node1" presStyleIdx="5" presStyleCnt="6" custScaleX="202460" custScaleY="201097" custRadScaleRad="116510" custRadScaleInc="-1655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F4C2462-0889-4499-A9CF-E14F1F4DDCA3}" type="pres">
      <dgm:prSet presAssocID="{B3FA65D1-B5F4-4C9C-A4B6-215E7B5D4D76}" presName="sibTrans" presStyleLbl="sibTrans2D1" presStyleIdx="5" presStyleCnt="6" custScaleX="167798" custScaleY="93356" custLinFactNeighborX="-58204" custLinFactNeighborY="-77870"/>
      <dgm:spPr/>
      <dgm:t>
        <a:bodyPr/>
        <a:lstStyle/>
        <a:p>
          <a:endParaRPr lang="sv-SE"/>
        </a:p>
      </dgm:t>
    </dgm:pt>
    <dgm:pt modelId="{EB92F432-B02D-4494-B1BF-09EDCD989AE0}" type="pres">
      <dgm:prSet presAssocID="{B3FA65D1-B5F4-4C9C-A4B6-215E7B5D4D76}" presName="connectorText" presStyleLbl="sibTrans2D1" presStyleIdx="5" presStyleCnt="6"/>
      <dgm:spPr/>
      <dgm:t>
        <a:bodyPr/>
        <a:lstStyle/>
        <a:p>
          <a:endParaRPr lang="sv-SE"/>
        </a:p>
      </dgm:t>
    </dgm:pt>
  </dgm:ptLst>
  <dgm:cxnLst>
    <dgm:cxn modelId="{DD1D692F-AD34-49F7-B8B8-0786E50CFEB3}" type="presOf" srcId="{568A3272-7CC1-4608-BA6A-1A18D8D65399}" destId="{DF523312-E066-44FA-8206-25581890F2F0}" srcOrd="0" destOrd="0" presId="urn:microsoft.com/office/officeart/2005/8/layout/cycle2"/>
    <dgm:cxn modelId="{B79A71BC-1295-4B62-BC2A-9172026E89C0}" type="presOf" srcId="{3F54944B-1C43-40F8-B62C-EB32CBDF8AEA}" destId="{BF4C0D75-239E-42E6-9943-CF50BF4686C1}" srcOrd="0" destOrd="0" presId="urn:microsoft.com/office/officeart/2005/8/layout/cycle2"/>
    <dgm:cxn modelId="{4F6C6391-353F-4B5C-864B-12E6CF16116D}" type="presOf" srcId="{FE26E4B7-65A5-42F1-92AD-9836670140CF}" destId="{E4D267F1-1877-469F-A859-BF6DAC4257EE}" srcOrd="1" destOrd="0" presId="urn:microsoft.com/office/officeart/2005/8/layout/cycle2"/>
    <dgm:cxn modelId="{2CC50A38-6B3D-43CF-A240-F2674B3572A7}" type="presOf" srcId="{B3FA65D1-B5F4-4C9C-A4B6-215E7B5D4D76}" destId="{EB92F432-B02D-4494-B1BF-09EDCD989AE0}" srcOrd="1" destOrd="0" presId="urn:microsoft.com/office/officeart/2005/8/layout/cycle2"/>
    <dgm:cxn modelId="{4D93B0F2-4136-458A-978C-896D82724D02}" type="presOf" srcId="{A5661DC7-96DB-44F8-A847-D70977C3CA77}" destId="{E143EBFF-7F3B-44F2-8354-DCA5A4A08063}" srcOrd="0" destOrd="0" presId="urn:microsoft.com/office/officeart/2005/8/layout/cycle2"/>
    <dgm:cxn modelId="{F4446918-21F5-4C50-A5D1-0F76A84CD442}" type="presOf" srcId="{4422ED14-E391-44EF-9BE4-CEED63FA3ECE}" destId="{A6CF8261-094D-412A-9F35-AC820C21BECC}" srcOrd="0" destOrd="0" presId="urn:microsoft.com/office/officeart/2005/8/layout/cycle2"/>
    <dgm:cxn modelId="{951DBE9A-B7E2-46C5-ADC0-D280D712D5C7}" type="presOf" srcId="{568A3272-7CC1-4608-BA6A-1A18D8D65399}" destId="{DAB399AE-EC67-48FC-B3EE-FBCF5CD720A3}" srcOrd="1" destOrd="0" presId="urn:microsoft.com/office/officeart/2005/8/layout/cycle2"/>
    <dgm:cxn modelId="{B057DCFE-3D35-4137-8506-ABF942655602}" type="presOf" srcId="{B3FA65D1-B5F4-4C9C-A4B6-215E7B5D4D76}" destId="{FF4C2462-0889-4499-A9CF-E14F1F4DDCA3}" srcOrd="0" destOrd="0" presId="urn:microsoft.com/office/officeart/2005/8/layout/cycle2"/>
    <dgm:cxn modelId="{D138085E-C904-4635-9370-5CBAD7358AB2}" srcId="{A5661DC7-96DB-44F8-A847-D70977C3CA77}" destId="{4422ED14-E391-44EF-9BE4-CEED63FA3ECE}" srcOrd="4" destOrd="0" parTransId="{3AC944FE-1EDD-44D1-9535-C0A91366AFF7}" sibTransId="{568A3272-7CC1-4608-BA6A-1A18D8D65399}"/>
    <dgm:cxn modelId="{39DBE844-35E0-4F64-8E3F-41E5FD83BC7B}" type="presOf" srcId="{FE26E4B7-65A5-42F1-92AD-9836670140CF}" destId="{BAB7899A-4AE7-471D-9ABA-0E954DC44491}" srcOrd="0" destOrd="0" presId="urn:microsoft.com/office/officeart/2005/8/layout/cycle2"/>
    <dgm:cxn modelId="{07CD1F9B-F311-49CE-9A2C-5481DB770F1E}" type="presOf" srcId="{3F54944B-1C43-40F8-B62C-EB32CBDF8AEA}" destId="{37104237-9E95-415B-A4AB-95ADCE669CD7}" srcOrd="1" destOrd="0" presId="urn:microsoft.com/office/officeart/2005/8/layout/cycle2"/>
    <dgm:cxn modelId="{8A47E161-910B-48E5-A7F0-00B9DEE48197}" srcId="{A5661DC7-96DB-44F8-A847-D70977C3CA77}" destId="{4F04381C-AEBA-4166-9680-9F75136218CA}" srcOrd="0" destOrd="0" parTransId="{AFCFA14E-43D8-40AC-A04A-42087F971251}" sibTransId="{FE26E4B7-65A5-42F1-92AD-9836670140CF}"/>
    <dgm:cxn modelId="{22A8617E-BFA7-4D57-84CC-D1B3DDE7FDEA}" type="presOf" srcId="{D72BA658-66D4-416E-8A83-E81CF0339637}" destId="{47DB8DC7-3DC4-48C5-B033-3A4C9D0F0775}" srcOrd="0" destOrd="0" presId="urn:microsoft.com/office/officeart/2005/8/layout/cycle2"/>
    <dgm:cxn modelId="{7BD3903D-835F-4063-9A12-FF63FF1B89B2}" srcId="{A5661DC7-96DB-44F8-A847-D70977C3CA77}" destId="{61B1D2FA-F76D-47D4-BD3A-F3C6D32FF725}" srcOrd="1" destOrd="0" parTransId="{2362157E-3FBA-4B2D-B6F8-112C611A6F86}" sibTransId="{DDCADF77-A61C-4C94-8124-C582E0E29902}"/>
    <dgm:cxn modelId="{4CDA01FD-B930-4D85-88A4-C5C19D23B8B8}" type="presOf" srcId="{824C6EE5-D5CD-40E9-95C0-AA46447A1B0B}" destId="{792AF1E6-F5DA-48D4-A93C-0BB3E31D02B7}" srcOrd="0" destOrd="0" presId="urn:microsoft.com/office/officeart/2005/8/layout/cycle2"/>
    <dgm:cxn modelId="{1AD23445-0262-46E1-B63B-6407E3169B45}" srcId="{A5661DC7-96DB-44F8-A847-D70977C3CA77}" destId="{1EEFCE05-4CD6-402C-828B-A0FFE0BD722B}" srcOrd="5" destOrd="0" parTransId="{0664D774-43C1-4901-84B9-1DBB831867DF}" sibTransId="{B3FA65D1-B5F4-4C9C-A4B6-215E7B5D4D76}"/>
    <dgm:cxn modelId="{AC5633B7-2E77-4078-BD9E-DD876B4B3CAB}" type="presOf" srcId="{1EEFCE05-4CD6-402C-828B-A0FFE0BD722B}" destId="{497B8A92-B82A-4570-92E4-D4D6CC030116}" srcOrd="0" destOrd="0" presId="urn:microsoft.com/office/officeart/2005/8/layout/cycle2"/>
    <dgm:cxn modelId="{0CA81B1B-5B58-4B06-9225-5BFA394C6493}" type="presOf" srcId="{3BDD4ABA-84E5-4C05-8415-B3D4B2AC98C8}" destId="{D348643A-E258-4C26-9293-A904944B2B28}" srcOrd="1" destOrd="0" presId="urn:microsoft.com/office/officeart/2005/8/layout/cycle2"/>
    <dgm:cxn modelId="{ADA1191C-5B58-4FDA-B997-E116C5A65C5C}" type="presOf" srcId="{3BDD4ABA-84E5-4C05-8415-B3D4B2AC98C8}" destId="{5FFAF191-C6B2-4319-8279-812F826FE9F0}" srcOrd="0" destOrd="0" presId="urn:microsoft.com/office/officeart/2005/8/layout/cycle2"/>
    <dgm:cxn modelId="{E505DCE3-863D-49AB-93E3-82A9D3CE4F0C}" type="presOf" srcId="{61B1D2FA-F76D-47D4-BD3A-F3C6D32FF725}" destId="{1BD1F90A-0B39-409A-98B6-E46E8A021C9B}" srcOrd="0" destOrd="0" presId="urn:microsoft.com/office/officeart/2005/8/layout/cycle2"/>
    <dgm:cxn modelId="{3E47474E-8739-4516-BFEF-7E14CDB92914}" srcId="{A5661DC7-96DB-44F8-A847-D70977C3CA77}" destId="{824C6EE5-D5CD-40E9-95C0-AA46447A1B0B}" srcOrd="3" destOrd="0" parTransId="{B69C3B60-BF32-424D-B8BA-D1C5B2C626E2}" sibTransId="{3BDD4ABA-84E5-4C05-8415-B3D4B2AC98C8}"/>
    <dgm:cxn modelId="{63551BD3-789E-40FB-9C80-8BC5DA28AFD0}" srcId="{A5661DC7-96DB-44F8-A847-D70977C3CA77}" destId="{D72BA658-66D4-416E-8A83-E81CF0339637}" srcOrd="2" destOrd="0" parTransId="{36D69456-3850-478C-90A4-8C4244C58C27}" sibTransId="{3F54944B-1C43-40F8-B62C-EB32CBDF8AEA}"/>
    <dgm:cxn modelId="{CB5961B2-B4BE-4251-93E3-67A533D51311}" type="presOf" srcId="{DDCADF77-A61C-4C94-8124-C582E0E29902}" destId="{B73465CF-A527-47F8-B444-B647194300D0}" srcOrd="1" destOrd="0" presId="urn:microsoft.com/office/officeart/2005/8/layout/cycle2"/>
    <dgm:cxn modelId="{C1D1EA30-0010-490E-8F3A-F487DD264354}" type="presOf" srcId="{4F04381C-AEBA-4166-9680-9F75136218CA}" destId="{037EA850-CA06-40D8-98A6-22AAF2144577}" srcOrd="0" destOrd="0" presId="urn:microsoft.com/office/officeart/2005/8/layout/cycle2"/>
    <dgm:cxn modelId="{8E4829D8-CF6C-41DA-8B7A-8C7FA2C547BF}" type="presOf" srcId="{DDCADF77-A61C-4C94-8124-C582E0E29902}" destId="{309C5B18-B4A1-4D42-AFFB-8DCC80C7C6B2}" srcOrd="0" destOrd="0" presId="urn:microsoft.com/office/officeart/2005/8/layout/cycle2"/>
    <dgm:cxn modelId="{F4A08FF3-7F51-42FF-AA5A-2008C0E93238}" type="presParOf" srcId="{E143EBFF-7F3B-44F2-8354-DCA5A4A08063}" destId="{037EA850-CA06-40D8-98A6-22AAF2144577}" srcOrd="0" destOrd="0" presId="urn:microsoft.com/office/officeart/2005/8/layout/cycle2"/>
    <dgm:cxn modelId="{6ABA0B56-319F-4CE6-9CE0-9DCE55A44D58}" type="presParOf" srcId="{E143EBFF-7F3B-44F2-8354-DCA5A4A08063}" destId="{BAB7899A-4AE7-471D-9ABA-0E954DC44491}" srcOrd="1" destOrd="0" presId="urn:microsoft.com/office/officeart/2005/8/layout/cycle2"/>
    <dgm:cxn modelId="{409EBC78-5F0F-4C09-BAC7-3FD3A6D87C31}" type="presParOf" srcId="{BAB7899A-4AE7-471D-9ABA-0E954DC44491}" destId="{E4D267F1-1877-469F-A859-BF6DAC4257EE}" srcOrd="0" destOrd="0" presId="urn:microsoft.com/office/officeart/2005/8/layout/cycle2"/>
    <dgm:cxn modelId="{87951372-B544-4DEF-A1EF-5CACB77F4B85}" type="presParOf" srcId="{E143EBFF-7F3B-44F2-8354-DCA5A4A08063}" destId="{1BD1F90A-0B39-409A-98B6-E46E8A021C9B}" srcOrd="2" destOrd="0" presId="urn:microsoft.com/office/officeart/2005/8/layout/cycle2"/>
    <dgm:cxn modelId="{C2022C7B-B1F4-4AE3-90D0-E886B95C7357}" type="presParOf" srcId="{E143EBFF-7F3B-44F2-8354-DCA5A4A08063}" destId="{309C5B18-B4A1-4D42-AFFB-8DCC80C7C6B2}" srcOrd="3" destOrd="0" presId="urn:microsoft.com/office/officeart/2005/8/layout/cycle2"/>
    <dgm:cxn modelId="{81AB7E67-2C9F-4003-B4DC-83BC7EA91FB3}" type="presParOf" srcId="{309C5B18-B4A1-4D42-AFFB-8DCC80C7C6B2}" destId="{B73465CF-A527-47F8-B444-B647194300D0}" srcOrd="0" destOrd="0" presId="urn:microsoft.com/office/officeart/2005/8/layout/cycle2"/>
    <dgm:cxn modelId="{F5279754-AB57-4CBB-BE56-D9DDF4195D59}" type="presParOf" srcId="{E143EBFF-7F3B-44F2-8354-DCA5A4A08063}" destId="{47DB8DC7-3DC4-48C5-B033-3A4C9D0F0775}" srcOrd="4" destOrd="0" presId="urn:microsoft.com/office/officeart/2005/8/layout/cycle2"/>
    <dgm:cxn modelId="{391BEE58-1EEB-4BCD-A9FF-2751A4EA946F}" type="presParOf" srcId="{E143EBFF-7F3B-44F2-8354-DCA5A4A08063}" destId="{BF4C0D75-239E-42E6-9943-CF50BF4686C1}" srcOrd="5" destOrd="0" presId="urn:microsoft.com/office/officeart/2005/8/layout/cycle2"/>
    <dgm:cxn modelId="{A2EBE1E8-AFC4-44AE-8A60-D053E7CA8FF7}" type="presParOf" srcId="{BF4C0D75-239E-42E6-9943-CF50BF4686C1}" destId="{37104237-9E95-415B-A4AB-95ADCE669CD7}" srcOrd="0" destOrd="0" presId="urn:microsoft.com/office/officeart/2005/8/layout/cycle2"/>
    <dgm:cxn modelId="{449E805D-ABD0-4E96-BF5F-C3558015D61F}" type="presParOf" srcId="{E143EBFF-7F3B-44F2-8354-DCA5A4A08063}" destId="{792AF1E6-F5DA-48D4-A93C-0BB3E31D02B7}" srcOrd="6" destOrd="0" presId="urn:microsoft.com/office/officeart/2005/8/layout/cycle2"/>
    <dgm:cxn modelId="{8D1E447A-8781-4B1C-A3CE-6124AFA4FEE5}" type="presParOf" srcId="{E143EBFF-7F3B-44F2-8354-DCA5A4A08063}" destId="{5FFAF191-C6B2-4319-8279-812F826FE9F0}" srcOrd="7" destOrd="0" presId="urn:microsoft.com/office/officeart/2005/8/layout/cycle2"/>
    <dgm:cxn modelId="{E835BEF1-E745-4654-92DB-A254FA4DD0CA}" type="presParOf" srcId="{5FFAF191-C6B2-4319-8279-812F826FE9F0}" destId="{D348643A-E258-4C26-9293-A904944B2B28}" srcOrd="0" destOrd="0" presId="urn:microsoft.com/office/officeart/2005/8/layout/cycle2"/>
    <dgm:cxn modelId="{4CD9A663-8210-4688-9685-4B1645DA8733}" type="presParOf" srcId="{E143EBFF-7F3B-44F2-8354-DCA5A4A08063}" destId="{A6CF8261-094D-412A-9F35-AC820C21BECC}" srcOrd="8" destOrd="0" presId="urn:microsoft.com/office/officeart/2005/8/layout/cycle2"/>
    <dgm:cxn modelId="{37C5EF9F-D780-4040-83EB-B1F79C75FE3C}" type="presParOf" srcId="{E143EBFF-7F3B-44F2-8354-DCA5A4A08063}" destId="{DF523312-E066-44FA-8206-25581890F2F0}" srcOrd="9" destOrd="0" presId="urn:microsoft.com/office/officeart/2005/8/layout/cycle2"/>
    <dgm:cxn modelId="{6F567475-1BBC-4644-8F94-CED9950ED98B}" type="presParOf" srcId="{DF523312-E066-44FA-8206-25581890F2F0}" destId="{DAB399AE-EC67-48FC-B3EE-FBCF5CD720A3}" srcOrd="0" destOrd="0" presId="urn:microsoft.com/office/officeart/2005/8/layout/cycle2"/>
    <dgm:cxn modelId="{FB0E78F1-50E0-481E-94A1-E36DED3EBC26}" type="presParOf" srcId="{E143EBFF-7F3B-44F2-8354-DCA5A4A08063}" destId="{497B8A92-B82A-4570-92E4-D4D6CC030116}" srcOrd="10" destOrd="0" presId="urn:microsoft.com/office/officeart/2005/8/layout/cycle2"/>
    <dgm:cxn modelId="{608E3D8D-A5D9-4BCD-AA47-F75062A9C91C}" type="presParOf" srcId="{E143EBFF-7F3B-44F2-8354-DCA5A4A08063}" destId="{FF4C2462-0889-4499-A9CF-E14F1F4DDCA3}" srcOrd="11" destOrd="0" presId="urn:microsoft.com/office/officeart/2005/8/layout/cycle2"/>
    <dgm:cxn modelId="{BE9A7B90-471D-4263-8E29-4F5065CDABB8}" type="presParOf" srcId="{FF4C2462-0889-4499-A9CF-E14F1F4DDCA3}" destId="{EB92F432-B02D-4494-B1BF-09EDCD989AE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5A453105-1E47-49B5-B531-4ADCFEAF13D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9714DC35-D106-45EA-AF77-ABC9B7B443C4}">
      <dgm:prSet/>
      <dgm:spPr/>
      <dgm:t>
        <a:bodyPr/>
        <a:lstStyle/>
        <a:p>
          <a:pPr algn="ctr" rtl="0"/>
          <a:r>
            <a:rPr lang="ko-KR" altLang="sv-SE" dirty="0" err="1" smtClean="0"/>
            <a:t>신국제</a:t>
          </a:r>
          <a:r>
            <a:rPr lang="ko-KR" altLang="sv-SE" dirty="0" smtClean="0"/>
            <a:t> 질서와 국가의 역할</a:t>
          </a:r>
          <a:endParaRPr lang="sv-SE" dirty="0"/>
        </a:p>
      </dgm:t>
    </dgm:pt>
    <dgm:pt modelId="{5641357A-8F86-4856-A995-C3C27612C0EE}" type="parTrans" cxnId="{D2CEBB0E-23BF-4C99-BDFA-834480C8BCBA}">
      <dgm:prSet/>
      <dgm:spPr/>
      <dgm:t>
        <a:bodyPr/>
        <a:lstStyle/>
        <a:p>
          <a:endParaRPr lang="sv-SE"/>
        </a:p>
      </dgm:t>
    </dgm:pt>
    <dgm:pt modelId="{7E02DBF4-686C-4C71-959D-7A95CFBF0DC9}" type="sibTrans" cxnId="{D2CEBB0E-23BF-4C99-BDFA-834480C8BCBA}">
      <dgm:prSet/>
      <dgm:spPr/>
      <dgm:t>
        <a:bodyPr/>
        <a:lstStyle/>
        <a:p>
          <a:endParaRPr lang="sv-SE"/>
        </a:p>
      </dgm:t>
    </dgm:pt>
    <dgm:pt modelId="{B0DF083B-D4E1-421C-BCF2-F529496FD57B}" type="pres">
      <dgm:prSet presAssocID="{5A453105-1E47-49B5-B531-4ADCFEAF13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7B9B89C-88E5-40F7-B1DC-4A200BC02468}" type="pres">
      <dgm:prSet presAssocID="{9714DC35-D106-45EA-AF77-ABC9B7B443C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7294AA83-7C99-48BE-8637-3F775F8F1038}" type="presOf" srcId="{5A453105-1E47-49B5-B531-4ADCFEAF13D9}" destId="{B0DF083B-D4E1-421C-BCF2-F529496FD57B}" srcOrd="0" destOrd="0" presId="urn:microsoft.com/office/officeart/2005/8/layout/vList2"/>
    <dgm:cxn modelId="{D2CEBB0E-23BF-4C99-BDFA-834480C8BCBA}" srcId="{5A453105-1E47-49B5-B531-4ADCFEAF13D9}" destId="{9714DC35-D106-45EA-AF77-ABC9B7B443C4}" srcOrd="0" destOrd="0" parTransId="{5641357A-8F86-4856-A995-C3C27612C0EE}" sibTransId="{7E02DBF4-686C-4C71-959D-7A95CFBF0DC9}"/>
    <dgm:cxn modelId="{743B9533-71A8-4100-9BC2-AF84F819A7C2}" type="presOf" srcId="{9714DC35-D106-45EA-AF77-ABC9B7B443C4}" destId="{97B9B89C-88E5-40F7-B1DC-4A200BC02468}" srcOrd="0" destOrd="0" presId="urn:microsoft.com/office/officeart/2005/8/layout/vList2"/>
    <dgm:cxn modelId="{6721A66B-D941-4154-BFBD-A85851D6683D}" type="presParOf" srcId="{B0DF083B-D4E1-421C-BCF2-F529496FD57B}" destId="{97B9B89C-88E5-40F7-B1DC-4A200BC0246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B92825F9-6436-4B82-97C9-842343826E9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73B2860F-09E1-481C-AE6A-9690D018C7DC}">
      <dgm:prSet/>
      <dgm:spPr/>
      <dgm:t>
        <a:bodyPr/>
        <a:lstStyle/>
        <a:p>
          <a:pPr algn="ctr" rtl="0"/>
          <a:r>
            <a:rPr lang="ko-KR" altLang="sv-SE" dirty="0" smtClean="0"/>
            <a:t>민주적 </a:t>
          </a:r>
          <a:r>
            <a:rPr lang="ko-KR" dirty="0" smtClean="0"/>
            <a:t>정당성의 요소</a:t>
          </a:r>
          <a:endParaRPr lang="sv-SE" dirty="0"/>
        </a:p>
      </dgm:t>
    </dgm:pt>
    <dgm:pt modelId="{9411DD1C-EC51-4122-9BB1-C82A0521B5D5}" type="parTrans" cxnId="{D3B99F98-6244-4698-ABDA-BDCB288D0F34}">
      <dgm:prSet/>
      <dgm:spPr/>
      <dgm:t>
        <a:bodyPr/>
        <a:lstStyle/>
        <a:p>
          <a:endParaRPr lang="sv-SE"/>
        </a:p>
      </dgm:t>
    </dgm:pt>
    <dgm:pt modelId="{4FD5091B-2B15-4C7B-A4C2-59B70B6A2C4D}" type="sibTrans" cxnId="{D3B99F98-6244-4698-ABDA-BDCB288D0F34}">
      <dgm:prSet/>
      <dgm:spPr/>
      <dgm:t>
        <a:bodyPr/>
        <a:lstStyle/>
        <a:p>
          <a:endParaRPr lang="sv-SE"/>
        </a:p>
      </dgm:t>
    </dgm:pt>
    <dgm:pt modelId="{67E9ABCC-E019-494D-948B-DC3705A7C10F}" type="pres">
      <dgm:prSet presAssocID="{B92825F9-6436-4B82-97C9-842343826E9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DE117C4-87E4-48B3-8EA1-47BAEED65344}" type="pres">
      <dgm:prSet presAssocID="{73B2860F-09E1-481C-AE6A-9690D018C7D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D3B99F98-6244-4698-ABDA-BDCB288D0F34}" srcId="{B92825F9-6436-4B82-97C9-842343826E97}" destId="{73B2860F-09E1-481C-AE6A-9690D018C7DC}" srcOrd="0" destOrd="0" parTransId="{9411DD1C-EC51-4122-9BB1-C82A0521B5D5}" sibTransId="{4FD5091B-2B15-4C7B-A4C2-59B70B6A2C4D}"/>
    <dgm:cxn modelId="{D642D0E2-5815-4D79-B6EB-EC12BF361B92}" type="presOf" srcId="{B92825F9-6436-4B82-97C9-842343826E97}" destId="{67E9ABCC-E019-494D-948B-DC3705A7C10F}" srcOrd="0" destOrd="0" presId="urn:microsoft.com/office/officeart/2005/8/layout/vList2"/>
    <dgm:cxn modelId="{755F172F-88C8-4A62-9F5C-A067516088C1}" type="presOf" srcId="{73B2860F-09E1-481C-AE6A-9690D018C7DC}" destId="{7DE117C4-87E4-48B3-8EA1-47BAEED65344}" srcOrd="0" destOrd="0" presId="urn:microsoft.com/office/officeart/2005/8/layout/vList2"/>
    <dgm:cxn modelId="{9E6BF5ED-AD5D-48C7-8B7E-03EED30D4753}" type="presParOf" srcId="{67E9ABCC-E019-494D-948B-DC3705A7C10F}" destId="{7DE117C4-87E4-48B3-8EA1-47BAEED6534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5A453105-1E47-49B5-B531-4ADCFEAF13D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sv-SE"/>
        </a:p>
      </dgm:t>
    </dgm:pt>
    <dgm:pt modelId="{9714DC35-D106-45EA-AF77-ABC9B7B443C4}">
      <dgm:prSet/>
      <dgm:spPr/>
      <dgm:t>
        <a:bodyPr/>
        <a:lstStyle/>
        <a:p>
          <a:pPr algn="ctr" rtl="0"/>
          <a:r>
            <a:rPr lang="ko-KR" smtClean="0"/>
            <a:t>한국정치의 대응성</a:t>
          </a:r>
          <a:r>
            <a:rPr lang="sv-SE" smtClean="0"/>
            <a:t>, </a:t>
          </a:r>
          <a:r>
            <a:rPr lang="ko-KR" smtClean="0"/>
            <a:t>방향성</a:t>
          </a:r>
          <a:endParaRPr lang="sv-SE"/>
        </a:p>
      </dgm:t>
    </dgm:pt>
    <dgm:pt modelId="{5641357A-8F86-4856-A995-C3C27612C0EE}" type="parTrans" cxnId="{D2CEBB0E-23BF-4C99-BDFA-834480C8BCBA}">
      <dgm:prSet/>
      <dgm:spPr/>
      <dgm:t>
        <a:bodyPr/>
        <a:lstStyle/>
        <a:p>
          <a:endParaRPr lang="sv-SE"/>
        </a:p>
      </dgm:t>
    </dgm:pt>
    <dgm:pt modelId="{7E02DBF4-686C-4C71-959D-7A95CFBF0DC9}" type="sibTrans" cxnId="{D2CEBB0E-23BF-4C99-BDFA-834480C8BCBA}">
      <dgm:prSet/>
      <dgm:spPr/>
      <dgm:t>
        <a:bodyPr/>
        <a:lstStyle/>
        <a:p>
          <a:endParaRPr lang="sv-SE"/>
        </a:p>
      </dgm:t>
    </dgm:pt>
    <dgm:pt modelId="{B0DF083B-D4E1-421C-BCF2-F529496FD57B}" type="pres">
      <dgm:prSet presAssocID="{5A453105-1E47-49B5-B531-4ADCFEAF13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7B9B89C-88E5-40F7-B1DC-4A200BC02468}" type="pres">
      <dgm:prSet presAssocID="{9714DC35-D106-45EA-AF77-ABC9B7B443C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294AA83-7C99-48BE-8637-3F775F8F1038}" type="presOf" srcId="{5A453105-1E47-49B5-B531-4ADCFEAF13D9}" destId="{B0DF083B-D4E1-421C-BCF2-F529496FD57B}" srcOrd="0" destOrd="0" presId="urn:microsoft.com/office/officeart/2005/8/layout/vList2"/>
    <dgm:cxn modelId="{D2CEBB0E-23BF-4C99-BDFA-834480C8BCBA}" srcId="{5A453105-1E47-49B5-B531-4ADCFEAF13D9}" destId="{9714DC35-D106-45EA-AF77-ABC9B7B443C4}" srcOrd="0" destOrd="0" parTransId="{5641357A-8F86-4856-A995-C3C27612C0EE}" sibTransId="{7E02DBF4-686C-4C71-959D-7A95CFBF0DC9}"/>
    <dgm:cxn modelId="{743B9533-71A8-4100-9BC2-AF84F819A7C2}" type="presOf" srcId="{9714DC35-D106-45EA-AF77-ABC9B7B443C4}" destId="{97B9B89C-88E5-40F7-B1DC-4A200BC02468}" srcOrd="0" destOrd="0" presId="urn:microsoft.com/office/officeart/2005/8/layout/vList2"/>
    <dgm:cxn modelId="{6721A66B-D941-4154-BFBD-A85851D6683D}" type="presParOf" srcId="{B0DF083B-D4E1-421C-BCF2-F529496FD57B}" destId="{97B9B89C-88E5-40F7-B1DC-4A200BC0246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661DC7-96DB-44F8-A847-D70977C3CA7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4F04381C-AEBA-4166-9680-9F75136218CA}">
      <dgm:prSet custT="1"/>
      <dgm:spPr>
        <a:solidFill>
          <a:srgbClr val="92D050"/>
        </a:solidFill>
      </dgm:spPr>
      <dgm:t>
        <a:bodyPr/>
        <a:lstStyle/>
        <a:p>
          <a:pPr rtl="0"/>
          <a:r>
            <a:rPr lang="ko-KR" sz="2000" b="1" dirty="0" smtClean="0"/>
            <a:t>신국제질서의 본질과 의미는 무엇인가</a:t>
          </a:r>
          <a:r>
            <a:rPr lang="sv-SE" sz="2000" b="1" dirty="0" smtClean="0"/>
            <a:t>?</a:t>
          </a:r>
          <a:endParaRPr lang="sv-SE" sz="2000" b="1" dirty="0"/>
        </a:p>
      </dgm:t>
    </dgm:pt>
    <dgm:pt modelId="{AFCFA14E-43D8-40AC-A04A-42087F971251}" type="parTrans" cxnId="{8A47E161-910B-48E5-A7F0-00B9DEE48197}">
      <dgm:prSet/>
      <dgm:spPr/>
      <dgm:t>
        <a:bodyPr/>
        <a:lstStyle/>
        <a:p>
          <a:endParaRPr lang="sv-SE"/>
        </a:p>
      </dgm:t>
    </dgm:pt>
    <dgm:pt modelId="{FE26E4B7-65A5-42F1-92AD-9836670140CF}" type="sibTrans" cxnId="{8A47E161-910B-48E5-A7F0-00B9DEE48197}">
      <dgm:prSet/>
      <dgm:spPr/>
      <dgm:t>
        <a:bodyPr/>
        <a:lstStyle/>
        <a:p>
          <a:endParaRPr lang="sv-SE"/>
        </a:p>
      </dgm:t>
    </dgm:pt>
    <dgm:pt modelId="{61B1D2FA-F76D-47D4-BD3A-F3C6D32FF725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새롭게 떠오르는 국가정책의 </a:t>
          </a:r>
          <a:r>
            <a:rPr lang="ko-KR" sz="1200" b="1" dirty="0" err="1" smtClean="0"/>
            <a:t>아젠다는</a:t>
          </a:r>
          <a:r>
            <a:rPr lang="sv-SE" sz="1200" b="1" dirty="0" smtClean="0"/>
            <a:t>?</a:t>
          </a:r>
          <a:endParaRPr lang="sv-SE" sz="1200" b="1" dirty="0"/>
        </a:p>
      </dgm:t>
    </dgm:pt>
    <dgm:pt modelId="{2362157E-3FBA-4B2D-B6F8-112C611A6F86}" type="parTrans" cxnId="{7BD3903D-835F-4063-9A12-FF63FF1B89B2}">
      <dgm:prSet/>
      <dgm:spPr/>
      <dgm:t>
        <a:bodyPr/>
        <a:lstStyle/>
        <a:p>
          <a:endParaRPr lang="sv-SE"/>
        </a:p>
      </dgm:t>
    </dgm:pt>
    <dgm:pt modelId="{DDCADF77-A61C-4C94-8124-C582E0E29902}" type="sibTrans" cxnId="{7BD3903D-835F-4063-9A12-FF63FF1B89B2}">
      <dgm:prSet/>
      <dgm:spPr/>
      <dgm:t>
        <a:bodyPr/>
        <a:lstStyle/>
        <a:p>
          <a:endParaRPr lang="sv-SE"/>
        </a:p>
      </dgm:t>
    </dgm:pt>
    <dgm:pt modelId="{D72BA658-66D4-416E-8A83-E81CF0339637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새로운 복지국가담론과 개혁의 몇가지 방향성에 대하여</a:t>
          </a:r>
          <a:endParaRPr lang="sv-SE" sz="1200" b="1" dirty="0"/>
        </a:p>
      </dgm:t>
    </dgm:pt>
    <dgm:pt modelId="{36D69456-3850-478C-90A4-8C4244C58C27}" type="parTrans" cxnId="{63551BD3-789E-40FB-9C80-8BC5DA28AFD0}">
      <dgm:prSet/>
      <dgm:spPr/>
      <dgm:t>
        <a:bodyPr/>
        <a:lstStyle/>
        <a:p>
          <a:endParaRPr lang="sv-SE"/>
        </a:p>
      </dgm:t>
    </dgm:pt>
    <dgm:pt modelId="{3F54944B-1C43-40F8-B62C-EB32CBDF8AEA}" type="sibTrans" cxnId="{63551BD3-789E-40FB-9C80-8BC5DA28AFD0}">
      <dgm:prSet/>
      <dgm:spPr/>
      <dgm:t>
        <a:bodyPr/>
        <a:lstStyle/>
        <a:p>
          <a:endParaRPr lang="sv-SE"/>
        </a:p>
      </dgm:t>
    </dgm:pt>
    <dgm:pt modelId="{824C6EE5-D5CD-40E9-95C0-AA46447A1B0B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국가 번영을 결정짓는 제도개혁</a:t>
          </a:r>
          <a:endParaRPr lang="sv-SE" sz="1200" b="1" dirty="0"/>
        </a:p>
      </dgm:t>
    </dgm:pt>
    <dgm:pt modelId="{B69C3B60-BF32-424D-B8BA-D1C5B2C626E2}" type="parTrans" cxnId="{3E47474E-8739-4516-BFEF-7E14CDB92914}">
      <dgm:prSet/>
      <dgm:spPr/>
      <dgm:t>
        <a:bodyPr/>
        <a:lstStyle/>
        <a:p>
          <a:endParaRPr lang="sv-SE"/>
        </a:p>
      </dgm:t>
    </dgm:pt>
    <dgm:pt modelId="{3BDD4ABA-84E5-4C05-8415-B3D4B2AC98C8}" type="sibTrans" cxnId="{3E47474E-8739-4516-BFEF-7E14CDB92914}">
      <dgm:prSet/>
      <dgm:spPr/>
      <dgm:t>
        <a:bodyPr/>
        <a:lstStyle/>
        <a:p>
          <a:endParaRPr lang="sv-SE"/>
        </a:p>
      </dgm:t>
    </dgm:pt>
    <dgm:pt modelId="{4422ED14-E391-44EF-9BE4-CEED63FA3ECE}">
      <dgm:prSet/>
      <dgm:spPr>
        <a:solidFill>
          <a:srgbClr val="00B0F0"/>
        </a:solidFill>
      </dgm:spPr>
      <dgm:t>
        <a:bodyPr/>
        <a:lstStyle/>
        <a:p>
          <a:pPr rtl="0"/>
          <a:r>
            <a:rPr lang="ko-KR" dirty="0" smtClean="0"/>
            <a:t>신국제질서에서 요구되는 국가통치능력에 대하여</a:t>
          </a:r>
          <a:endParaRPr lang="sv-SE" dirty="0"/>
        </a:p>
      </dgm:t>
    </dgm:pt>
    <dgm:pt modelId="{3AC944FE-1EDD-44D1-9535-C0A91366AFF7}" type="parTrans" cxnId="{D138085E-C904-4635-9370-5CBAD7358AB2}">
      <dgm:prSet/>
      <dgm:spPr/>
      <dgm:t>
        <a:bodyPr/>
        <a:lstStyle/>
        <a:p>
          <a:endParaRPr lang="sv-SE"/>
        </a:p>
      </dgm:t>
    </dgm:pt>
    <dgm:pt modelId="{568A3272-7CC1-4608-BA6A-1A18D8D65399}" type="sibTrans" cxnId="{D138085E-C904-4635-9370-5CBAD7358AB2}">
      <dgm:prSet/>
      <dgm:spPr/>
      <dgm:t>
        <a:bodyPr/>
        <a:lstStyle/>
        <a:p>
          <a:endParaRPr lang="sv-SE"/>
        </a:p>
      </dgm:t>
    </dgm:pt>
    <dgm:pt modelId="{1EEFCE05-4CD6-402C-828B-A0FFE0BD722B}">
      <dgm:prSet/>
      <dgm:spPr>
        <a:solidFill>
          <a:srgbClr val="00B0F0"/>
        </a:solidFill>
      </dgm:spPr>
      <dgm:t>
        <a:bodyPr/>
        <a:lstStyle/>
        <a:p>
          <a:pPr rtl="0"/>
          <a:r>
            <a:rPr lang="ko-KR" dirty="0" smtClean="0"/>
            <a:t>한국의 대응력</a:t>
          </a:r>
          <a:r>
            <a:rPr lang="sv-SE" altLang="ko-KR" dirty="0" smtClean="0"/>
            <a:t> </a:t>
          </a:r>
          <a:r>
            <a:rPr lang="ko-KR" altLang="sv-SE" dirty="0" smtClean="0"/>
            <a:t>강화를</a:t>
          </a:r>
          <a:r>
            <a:rPr lang="ko-KR" dirty="0" smtClean="0"/>
            <a:t> 위하여</a:t>
          </a:r>
          <a:endParaRPr lang="sv-SE" dirty="0"/>
        </a:p>
      </dgm:t>
    </dgm:pt>
    <dgm:pt modelId="{0664D774-43C1-4901-84B9-1DBB831867DF}" type="parTrans" cxnId="{1AD23445-0262-46E1-B63B-6407E3169B45}">
      <dgm:prSet/>
      <dgm:spPr/>
      <dgm:t>
        <a:bodyPr/>
        <a:lstStyle/>
        <a:p>
          <a:endParaRPr lang="sv-SE"/>
        </a:p>
      </dgm:t>
    </dgm:pt>
    <dgm:pt modelId="{B3FA65D1-B5F4-4C9C-A4B6-215E7B5D4D76}" type="sibTrans" cxnId="{1AD23445-0262-46E1-B63B-6407E3169B45}">
      <dgm:prSet/>
      <dgm:spPr/>
      <dgm:t>
        <a:bodyPr/>
        <a:lstStyle/>
        <a:p>
          <a:endParaRPr lang="sv-SE"/>
        </a:p>
      </dgm:t>
    </dgm:pt>
    <dgm:pt modelId="{E143EBFF-7F3B-44F2-8354-DCA5A4A08063}" type="pres">
      <dgm:prSet presAssocID="{A5661DC7-96DB-44F8-A847-D70977C3CA7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037EA850-CA06-40D8-98A6-22AAF2144577}" type="pres">
      <dgm:prSet presAssocID="{4F04381C-AEBA-4166-9680-9F75136218CA}" presName="node" presStyleLbl="node1" presStyleIdx="0" presStyleCnt="6" custScaleX="191968" custScaleY="182480" custRadScaleRad="100023" custRadScaleInc="4137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AB7899A-4AE7-471D-9ABA-0E954DC44491}" type="pres">
      <dgm:prSet presAssocID="{FE26E4B7-65A5-42F1-92AD-9836670140CF}" presName="sibTrans" presStyleLbl="sibTrans2D1" presStyleIdx="0" presStyleCnt="6" custLinFactNeighborX="19223" custLinFactNeighborY="-73310"/>
      <dgm:spPr/>
      <dgm:t>
        <a:bodyPr/>
        <a:lstStyle/>
        <a:p>
          <a:endParaRPr lang="sv-SE"/>
        </a:p>
      </dgm:t>
    </dgm:pt>
    <dgm:pt modelId="{E4D267F1-1877-469F-A859-BF6DAC4257EE}" type="pres">
      <dgm:prSet presAssocID="{FE26E4B7-65A5-42F1-92AD-9836670140CF}" presName="connectorText" presStyleLbl="sibTrans2D1" presStyleIdx="0" presStyleCnt="6"/>
      <dgm:spPr/>
      <dgm:t>
        <a:bodyPr/>
        <a:lstStyle/>
        <a:p>
          <a:endParaRPr lang="sv-SE"/>
        </a:p>
      </dgm:t>
    </dgm:pt>
    <dgm:pt modelId="{1BD1F90A-0B39-409A-98B6-E46E8A021C9B}" type="pres">
      <dgm:prSet presAssocID="{61B1D2FA-F76D-47D4-BD3A-F3C6D32FF725}" presName="node" presStyleLbl="node1" presStyleIdx="1" presStyleCnt="6" custRadScaleRad="129981" custRadScaleInc="2427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09C5B18-B4A1-4D42-AFFB-8DCC80C7C6B2}" type="pres">
      <dgm:prSet presAssocID="{DDCADF77-A61C-4C94-8124-C582E0E29902}" presName="sibTrans" presStyleLbl="sibTrans2D1" presStyleIdx="1" presStyleCnt="6"/>
      <dgm:spPr/>
      <dgm:t>
        <a:bodyPr/>
        <a:lstStyle/>
        <a:p>
          <a:endParaRPr lang="sv-SE"/>
        </a:p>
      </dgm:t>
    </dgm:pt>
    <dgm:pt modelId="{B73465CF-A527-47F8-B444-B647194300D0}" type="pres">
      <dgm:prSet presAssocID="{DDCADF77-A61C-4C94-8124-C582E0E29902}" presName="connectorText" presStyleLbl="sibTrans2D1" presStyleIdx="1" presStyleCnt="6"/>
      <dgm:spPr/>
      <dgm:t>
        <a:bodyPr/>
        <a:lstStyle/>
        <a:p>
          <a:endParaRPr lang="sv-SE"/>
        </a:p>
      </dgm:t>
    </dgm:pt>
    <dgm:pt modelId="{47DB8DC7-3DC4-48C5-B033-3A4C9D0F0775}" type="pres">
      <dgm:prSet presAssocID="{D72BA658-66D4-416E-8A83-E81CF0339637}" presName="node" presStyleLbl="node1" presStyleIdx="2" presStyleCnt="6" custRadScaleRad="135915" custRadScaleInc="-307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F4C0D75-239E-42E6-9943-CF50BF4686C1}" type="pres">
      <dgm:prSet presAssocID="{3F54944B-1C43-40F8-B62C-EB32CBDF8AEA}" presName="sibTrans" presStyleLbl="sibTrans2D1" presStyleIdx="2" presStyleCnt="6"/>
      <dgm:spPr/>
      <dgm:t>
        <a:bodyPr/>
        <a:lstStyle/>
        <a:p>
          <a:endParaRPr lang="sv-SE"/>
        </a:p>
      </dgm:t>
    </dgm:pt>
    <dgm:pt modelId="{37104237-9E95-415B-A4AB-95ADCE669CD7}" type="pres">
      <dgm:prSet presAssocID="{3F54944B-1C43-40F8-B62C-EB32CBDF8AEA}" presName="connectorText" presStyleLbl="sibTrans2D1" presStyleIdx="2" presStyleCnt="6"/>
      <dgm:spPr/>
      <dgm:t>
        <a:bodyPr/>
        <a:lstStyle/>
        <a:p>
          <a:endParaRPr lang="sv-SE"/>
        </a:p>
      </dgm:t>
    </dgm:pt>
    <dgm:pt modelId="{792AF1E6-F5DA-48D4-A93C-0BB3E31D02B7}" type="pres">
      <dgm:prSet presAssocID="{824C6EE5-D5CD-40E9-95C0-AA46447A1B0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FFAF191-C6B2-4319-8279-812F826FE9F0}" type="pres">
      <dgm:prSet presAssocID="{3BDD4ABA-84E5-4C05-8415-B3D4B2AC98C8}" presName="sibTrans" presStyleLbl="sibTrans2D1" presStyleIdx="3" presStyleCnt="6"/>
      <dgm:spPr/>
      <dgm:t>
        <a:bodyPr/>
        <a:lstStyle/>
        <a:p>
          <a:endParaRPr lang="sv-SE"/>
        </a:p>
      </dgm:t>
    </dgm:pt>
    <dgm:pt modelId="{D348643A-E258-4C26-9293-A904944B2B28}" type="pres">
      <dgm:prSet presAssocID="{3BDD4ABA-84E5-4C05-8415-B3D4B2AC98C8}" presName="connectorText" presStyleLbl="sibTrans2D1" presStyleIdx="3" presStyleCnt="6"/>
      <dgm:spPr/>
      <dgm:t>
        <a:bodyPr/>
        <a:lstStyle/>
        <a:p>
          <a:endParaRPr lang="sv-SE"/>
        </a:p>
      </dgm:t>
    </dgm:pt>
    <dgm:pt modelId="{A6CF8261-094D-412A-9F35-AC820C21BECC}" type="pres">
      <dgm:prSet presAssocID="{4422ED14-E391-44EF-9BE4-CEED63FA3ECE}" presName="node" presStyleLbl="node1" presStyleIdx="4" presStyleCnt="6" custRadScaleRad="129133" custRadScaleInc="4708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F523312-E066-44FA-8206-25581890F2F0}" type="pres">
      <dgm:prSet presAssocID="{568A3272-7CC1-4608-BA6A-1A18D8D65399}" presName="sibTrans" presStyleLbl="sibTrans2D1" presStyleIdx="4" presStyleCnt="6"/>
      <dgm:spPr/>
      <dgm:t>
        <a:bodyPr/>
        <a:lstStyle/>
        <a:p>
          <a:endParaRPr lang="sv-SE"/>
        </a:p>
      </dgm:t>
    </dgm:pt>
    <dgm:pt modelId="{DAB399AE-EC67-48FC-B3EE-FBCF5CD720A3}" type="pres">
      <dgm:prSet presAssocID="{568A3272-7CC1-4608-BA6A-1A18D8D65399}" presName="connectorText" presStyleLbl="sibTrans2D1" presStyleIdx="4" presStyleCnt="6"/>
      <dgm:spPr/>
      <dgm:t>
        <a:bodyPr/>
        <a:lstStyle/>
        <a:p>
          <a:endParaRPr lang="sv-SE"/>
        </a:p>
      </dgm:t>
    </dgm:pt>
    <dgm:pt modelId="{497B8A92-B82A-4570-92E4-D4D6CC030116}" type="pres">
      <dgm:prSet presAssocID="{1EEFCE05-4CD6-402C-828B-A0FFE0BD722B}" presName="node" presStyleLbl="node1" presStyleIdx="5" presStyleCnt="6" custRadScaleRad="123846" custRadScaleInc="-2253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F4C2462-0889-4499-A9CF-E14F1F4DDCA3}" type="pres">
      <dgm:prSet presAssocID="{B3FA65D1-B5F4-4C9C-A4B6-215E7B5D4D76}" presName="sibTrans" presStyleLbl="sibTrans2D1" presStyleIdx="5" presStyleCnt="6" custLinFactNeighborX="15265" custLinFactNeighborY="-96460"/>
      <dgm:spPr/>
      <dgm:t>
        <a:bodyPr/>
        <a:lstStyle/>
        <a:p>
          <a:endParaRPr lang="sv-SE"/>
        </a:p>
      </dgm:t>
    </dgm:pt>
    <dgm:pt modelId="{EB92F432-B02D-4494-B1BF-09EDCD989AE0}" type="pres">
      <dgm:prSet presAssocID="{B3FA65D1-B5F4-4C9C-A4B6-215E7B5D4D76}" presName="connectorText" presStyleLbl="sibTrans2D1" presStyleIdx="5" presStyleCnt="6"/>
      <dgm:spPr/>
      <dgm:t>
        <a:bodyPr/>
        <a:lstStyle/>
        <a:p>
          <a:endParaRPr lang="sv-SE"/>
        </a:p>
      </dgm:t>
    </dgm:pt>
  </dgm:ptLst>
  <dgm:cxnLst>
    <dgm:cxn modelId="{DD1D692F-AD34-49F7-B8B8-0786E50CFEB3}" type="presOf" srcId="{568A3272-7CC1-4608-BA6A-1A18D8D65399}" destId="{DF523312-E066-44FA-8206-25581890F2F0}" srcOrd="0" destOrd="0" presId="urn:microsoft.com/office/officeart/2005/8/layout/cycle2"/>
    <dgm:cxn modelId="{B79A71BC-1295-4B62-BC2A-9172026E89C0}" type="presOf" srcId="{3F54944B-1C43-40F8-B62C-EB32CBDF8AEA}" destId="{BF4C0D75-239E-42E6-9943-CF50BF4686C1}" srcOrd="0" destOrd="0" presId="urn:microsoft.com/office/officeart/2005/8/layout/cycle2"/>
    <dgm:cxn modelId="{4F6C6391-353F-4B5C-864B-12E6CF16116D}" type="presOf" srcId="{FE26E4B7-65A5-42F1-92AD-9836670140CF}" destId="{E4D267F1-1877-469F-A859-BF6DAC4257EE}" srcOrd="1" destOrd="0" presId="urn:microsoft.com/office/officeart/2005/8/layout/cycle2"/>
    <dgm:cxn modelId="{2CC50A38-6B3D-43CF-A240-F2674B3572A7}" type="presOf" srcId="{B3FA65D1-B5F4-4C9C-A4B6-215E7B5D4D76}" destId="{EB92F432-B02D-4494-B1BF-09EDCD989AE0}" srcOrd="1" destOrd="0" presId="urn:microsoft.com/office/officeart/2005/8/layout/cycle2"/>
    <dgm:cxn modelId="{4D93B0F2-4136-458A-978C-896D82724D02}" type="presOf" srcId="{A5661DC7-96DB-44F8-A847-D70977C3CA77}" destId="{E143EBFF-7F3B-44F2-8354-DCA5A4A08063}" srcOrd="0" destOrd="0" presId="urn:microsoft.com/office/officeart/2005/8/layout/cycle2"/>
    <dgm:cxn modelId="{F4446918-21F5-4C50-A5D1-0F76A84CD442}" type="presOf" srcId="{4422ED14-E391-44EF-9BE4-CEED63FA3ECE}" destId="{A6CF8261-094D-412A-9F35-AC820C21BECC}" srcOrd="0" destOrd="0" presId="urn:microsoft.com/office/officeart/2005/8/layout/cycle2"/>
    <dgm:cxn modelId="{951DBE9A-B7E2-46C5-ADC0-D280D712D5C7}" type="presOf" srcId="{568A3272-7CC1-4608-BA6A-1A18D8D65399}" destId="{DAB399AE-EC67-48FC-B3EE-FBCF5CD720A3}" srcOrd="1" destOrd="0" presId="urn:microsoft.com/office/officeart/2005/8/layout/cycle2"/>
    <dgm:cxn modelId="{B057DCFE-3D35-4137-8506-ABF942655602}" type="presOf" srcId="{B3FA65D1-B5F4-4C9C-A4B6-215E7B5D4D76}" destId="{FF4C2462-0889-4499-A9CF-E14F1F4DDCA3}" srcOrd="0" destOrd="0" presId="urn:microsoft.com/office/officeart/2005/8/layout/cycle2"/>
    <dgm:cxn modelId="{D138085E-C904-4635-9370-5CBAD7358AB2}" srcId="{A5661DC7-96DB-44F8-A847-D70977C3CA77}" destId="{4422ED14-E391-44EF-9BE4-CEED63FA3ECE}" srcOrd="4" destOrd="0" parTransId="{3AC944FE-1EDD-44D1-9535-C0A91366AFF7}" sibTransId="{568A3272-7CC1-4608-BA6A-1A18D8D65399}"/>
    <dgm:cxn modelId="{39DBE844-35E0-4F64-8E3F-41E5FD83BC7B}" type="presOf" srcId="{FE26E4B7-65A5-42F1-92AD-9836670140CF}" destId="{BAB7899A-4AE7-471D-9ABA-0E954DC44491}" srcOrd="0" destOrd="0" presId="urn:microsoft.com/office/officeart/2005/8/layout/cycle2"/>
    <dgm:cxn modelId="{07CD1F9B-F311-49CE-9A2C-5481DB770F1E}" type="presOf" srcId="{3F54944B-1C43-40F8-B62C-EB32CBDF8AEA}" destId="{37104237-9E95-415B-A4AB-95ADCE669CD7}" srcOrd="1" destOrd="0" presId="urn:microsoft.com/office/officeart/2005/8/layout/cycle2"/>
    <dgm:cxn modelId="{8A47E161-910B-48E5-A7F0-00B9DEE48197}" srcId="{A5661DC7-96DB-44F8-A847-D70977C3CA77}" destId="{4F04381C-AEBA-4166-9680-9F75136218CA}" srcOrd="0" destOrd="0" parTransId="{AFCFA14E-43D8-40AC-A04A-42087F971251}" sibTransId="{FE26E4B7-65A5-42F1-92AD-9836670140CF}"/>
    <dgm:cxn modelId="{22A8617E-BFA7-4D57-84CC-D1B3DDE7FDEA}" type="presOf" srcId="{D72BA658-66D4-416E-8A83-E81CF0339637}" destId="{47DB8DC7-3DC4-48C5-B033-3A4C9D0F0775}" srcOrd="0" destOrd="0" presId="urn:microsoft.com/office/officeart/2005/8/layout/cycle2"/>
    <dgm:cxn modelId="{7BD3903D-835F-4063-9A12-FF63FF1B89B2}" srcId="{A5661DC7-96DB-44F8-A847-D70977C3CA77}" destId="{61B1D2FA-F76D-47D4-BD3A-F3C6D32FF725}" srcOrd="1" destOrd="0" parTransId="{2362157E-3FBA-4B2D-B6F8-112C611A6F86}" sibTransId="{DDCADF77-A61C-4C94-8124-C582E0E29902}"/>
    <dgm:cxn modelId="{4CDA01FD-B930-4D85-88A4-C5C19D23B8B8}" type="presOf" srcId="{824C6EE5-D5CD-40E9-95C0-AA46447A1B0B}" destId="{792AF1E6-F5DA-48D4-A93C-0BB3E31D02B7}" srcOrd="0" destOrd="0" presId="urn:microsoft.com/office/officeart/2005/8/layout/cycle2"/>
    <dgm:cxn modelId="{1AD23445-0262-46E1-B63B-6407E3169B45}" srcId="{A5661DC7-96DB-44F8-A847-D70977C3CA77}" destId="{1EEFCE05-4CD6-402C-828B-A0FFE0BD722B}" srcOrd="5" destOrd="0" parTransId="{0664D774-43C1-4901-84B9-1DBB831867DF}" sibTransId="{B3FA65D1-B5F4-4C9C-A4B6-215E7B5D4D76}"/>
    <dgm:cxn modelId="{AC5633B7-2E77-4078-BD9E-DD876B4B3CAB}" type="presOf" srcId="{1EEFCE05-4CD6-402C-828B-A0FFE0BD722B}" destId="{497B8A92-B82A-4570-92E4-D4D6CC030116}" srcOrd="0" destOrd="0" presId="urn:microsoft.com/office/officeart/2005/8/layout/cycle2"/>
    <dgm:cxn modelId="{0CA81B1B-5B58-4B06-9225-5BFA394C6493}" type="presOf" srcId="{3BDD4ABA-84E5-4C05-8415-B3D4B2AC98C8}" destId="{D348643A-E258-4C26-9293-A904944B2B28}" srcOrd="1" destOrd="0" presId="urn:microsoft.com/office/officeart/2005/8/layout/cycle2"/>
    <dgm:cxn modelId="{ADA1191C-5B58-4FDA-B997-E116C5A65C5C}" type="presOf" srcId="{3BDD4ABA-84E5-4C05-8415-B3D4B2AC98C8}" destId="{5FFAF191-C6B2-4319-8279-812F826FE9F0}" srcOrd="0" destOrd="0" presId="urn:microsoft.com/office/officeart/2005/8/layout/cycle2"/>
    <dgm:cxn modelId="{E505DCE3-863D-49AB-93E3-82A9D3CE4F0C}" type="presOf" srcId="{61B1D2FA-F76D-47D4-BD3A-F3C6D32FF725}" destId="{1BD1F90A-0B39-409A-98B6-E46E8A021C9B}" srcOrd="0" destOrd="0" presId="urn:microsoft.com/office/officeart/2005/8/layout/cycle2"/>
    <dgm:cxn modelId="{3E47474E-8739-4516-BFEF-7E14CDB92914}" srcId="{A5661DC7-96DB-44F8-A847-D70977C3CA77}" destId="{824C6EE5-D5CD-40E9-95C0-AA46447A1B0B}" srcOrd="3" destOrd="0" parTransId="{B69C3B60-BF32-424D-B8BA-D1C5B2C626E2}" sibTransId="{3BDD4ABA-84E5-4C05-8415-B3D4B2AC98C8}"/>
    <dgm:cxn modelId="{63551BD3-789E-40FB-9C80-8BC5DA28AFD0}" srcId="{A5661DC7-96DB-44F8-A847-D70977C3CA77}" destId="{D72BA658-66D4-416E-8A83-E81CF0339637}" srcOrd="2" destOrd="0" parTransId="{36D69456-3850-478C-90A4-8C4244C58C27}" sibTransId="{3F54944B-1C43-40F8-B62C-EB32CBDF8AEA}"/>
    <dgm:cxn modelId="{CB5961B2-B4BE-4251-93E3-67A533D51311}" type="presOf" srcId="{DDCADF77-A61C-4C94-8124-C582E0E29902}" destId="{B73465CF-A527-47F8-B444-B647194300D0}" srcOrd="1" destOrd="0" presId="urn:microsoft.com/office/officeart/2005/8/layout/cycle2"/>
    <dgm:cxn modelId="{C1D1EA30-0010-490E-8F3A-F487DD264354}" type="presOf" srcId="{4F04381C-AEBA-4166-9680-9F75136218CA}" destId="{037EA850-CA06-40D8-98A6-22AAF2144577}" srcOrd="0" destOrd="0" presId="urn:microsoft.com/office/officeart/2005/8/layout/cycle2"/>
    <dgm:cxn modelId="{8E4829D8-CF6C-41DA-8B7A-8C7FA2C547BF}" type="presOf" srcId="{DDCADF77-A61C-4C94-8124-C582E0E29902}" destId="{309C5B18-B4A1-4D42-AFFB-8DCC80C7C6B2}" srcOrd="0" destOrd="0" presId="urn:microsoft.com/office/officeart/2005/8/layout/cycle2"/>
    <dgm:cxn modelId="{F4A08FF3-7F51-42FF-AA5A-2008C0E93238}" type="presParOf" srcId="{E143EBFF-7F3B-44F2-8354-DCA5A4A08063}" destId="{037EA850-CA06-40D8-98A6-22AAF2144577}" srcOrd="0" destOrd="0" presId="urn:microsoft.com/office/officeart/2005/8/layout/cycle2"/>
    <dgm:cxn modelId="{6ABA0B56-319F-4CE6-9CE0-9DCE55A44D58}" type="presParOf" srcId="{E143EBFF-7F3B-44F2-8354-DCA5A4A08063}" destId="{BAB7899A-4AE7-471D-9ABA-0E954DC44491}" srcOrd="1" destOrd="0" presId="urn:microsoft.com/office/officeart/2005/8/layout/cycle2"/>
    <dgm:cxn modelId="{409EBC78-5F0F-4C09-BAC7-3FD3A6D87C31}" type="presParOf" srcId="{BAB7899A-4AE7-471D-9ABA-0E954DC44491}" destId="{E4D267F1-1877-469F-A859-BF6DAC4257EE}" srcOrd="0" destOrd="0" presId="urn:microsoft.com/office/officeart/2005/8/layout/cycle2"/>
    <dgm:cxn modelId="{87951372-B544-4DEF-A1EF-5CACB77F4B85}" type="presParOf" srcId="{E143EBFF-7F3B-44F2-8354-DCA5A4A08063}" destId="{1BD1F90A-0B39-409A-98B6-E46E8A021C9B}" srcOrd="2" destOrd="0" presId="urn:microsoft.com/office/officeart/2005/8/layout/cycle2"/>
    <dgm:cxn modelId="{C2022C7B-B1F4-4AE3-90D0-E886B95C7357}" type="presParOf" srcId="{E143EBFF-7F3B-44F2-8354-DCA5A4A08063}" destId="{309C5B18-B4A1-4D42-AFFB-8DCC80C7C6B2}" srcOrd="3" destOrd="0" presId="urn:microsoft.com/office/officeart/2005/8/layout/cycle2"/>
    <dgm:cxn modelId="{81AB7E67-2C9F-4003-B4DC-83BC7EA91FB3}" type="presParOf" srcId="{309C5B18-B4A1-4D42-AFFB-8DCC80C7C6B2}" destId="{B73465CF-A527-47F8-B444-B647194300D0}" srcOrd="0" destOrd="0" presId="urn:microsoft.com/office/officeart/2005/8/layout/cycle2"/>
    <dgm:cxn modelId="{F5279754-AB57-4CBB-BE56-D9DDF4195D59}" type="presParOf" srcId="{E143EBFF-7F3B-44F2-8354-DCA5A4A08063}" destId="{47DB8DC7-3DC4-48C5-B033-3A4C9D0F0775}" srcOrd="4" destOrd="0" presId="urn:microsoft.com/office/officeart/2005/8/layout/cycle2"/>
    <dgm:cxn modelId="{391BEE58-1EEB-4BCD-A9FF-2751A4EA946F}" type="presParOf" srcId="{E143EBFF-7F3B-44F2-8354-DCA5A4A08063}" destId="{BF4C0D75-239E-42E6-9943-CF50BF4686C1}" srcOrd="5" destOrd="0" presId="urn:microsoft.com/office/officeart/2005/8/layout/cycle2"/>
    <dgm:cxn modelId="{A2EBE1E8-AFC4-44AE-8A60-D053E7CA8FF7}" type="presParOf" srcId="{BF4C0D75-239E-42E6-9943-CF50BF4686C1}" destId="{37104237-9E95-415B-A4AB-95ADCE669CD7}" srcOrd="0" destOrd="0" presId="urn:microsoft.com/office/officeart/2005/8/layout/cycle2"/>
    <dgm:cxn modelId="{449E805D-ABD0-4E96-BF5F-C3558015D61F}" type="presParOf" srcId="{E143EBFF-7F3B-44F2-8354-DCA5A4A08063}" destId="{792AF1E6-F5DA-48D4-A93C-0BB3E31D02B7}" srcOrd="6" destOrd="0" presId="urn:microsoft.com/office/officeart/2005/8/layout/cycle2"/>
    <dgm:cxn modelId="{8D1E447A-8781-4B1C-A3CE-6124AFA4FEE5}" type="presParOf" srcId="{E143EBFF-7F3B-44F2-8354-DCA5A4A08063}" destId="{5FFAF191-C6B2-4319-8279-812F826FE9F0}" srcOrd="7" destOrd="0" presId="urn:microsoft.com/office/officeart/2005/8/layout/cycle2"/>
    <dgm:cxn modelId="{E835BEF1-E745-4654-92DB-A254FA4DD0CA}" type="presParOf" srcId="{5FFAF191-C6B2-4319-8279-812F826FE9F0}" destId="{D348643A-E258-4C26-9293-A904944B2B28}" srcOrd="0" destOrd="0" presId="urn:microsoft.com/office/officeart/2005/8/layout/cycle2"/>
    <dgm:cxn modelId="{4CD9A663-8210-4688-9685-4B1645DA8733}" type="presParOf" srcId="{E143EBFF-7F3B-44F2-8354-DCA5A4A08063}" destId="{A6CF8261-094D-412A-9F35-AC820C21BECC}" srcOrd="8" destOrd="0" presId="urn:microsoft.com/office/officeart/2005/8/layout/cycle2"/>
    <dgm:cxn modelId="{37C5EF9F-D780-4040-83EB-B1F79C75FE3C}" type="presParOf" srcId="{E143EBFF-7F3B-44F2-8354-DCA5A4A08063}" destId="{DF523312-E066-44FA-8206-25581890F2F0}" srcOrd="9" destOrd="0" presId="urn:microsoft.com/office/officeart/2005/8/layout/cycle2"/>
    <dgm:cxn modelId="{6F567475-1BBC-4644-8F94-CED9950ED98B}" type="presParOf" srcId="{DF523312-E066-44FA-8206-25581890F2F0}" destId="{DAB399AE-EC67-48FC-B3EE-FBCF5CD720A3}" srcOrd="0" destOrd="0" presId="urn:microsoft.com/office/officeart/2005/8/layout/cycle2"/>
    <dgm:cxn modelId="{FB0E78F1-50E0-481E-94A1-E36DED3EBC26}" type="presParOf" srcId="{E143EBFF-7F3B-44F2-8354-DCA5A4A08063}" destId="{497B8A92-B82A-4570-92E4-D4D6CC030116}" srcOrd="10" destOrd="0" presId="urn:microsoft.com/office/officeart/2005/8/layout/cycle2"/>
    <dgm:cxn modelId="{608E3D8D-A5D9-4BCD-AA47-F75062A9C91C}" type="presParOf" srcId="{E143EBFF-7F3B-44F2-8354-DCA5A4A08063}" destId="{FF4C2462-0889-4499-A9CF-E14F1F4DDCA3}" srcOrd="11" destOrd="0" presId="urn:microsoft.com/office/officeart/2005/8/layout/cycle2"/>
    <dgm:cxn modelId="{BE9A7B90-471D-4263-8E29-4F5065CDABB8}" type="presParOf" srcId="{FF4C2462-0889-4499-A9CF-E14F1F4DDCA3}" destId="{EB92F432-B02D-4494-B1BF-09EDCD989AE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6FA630-DA60-479B-8A53-E0077E4F01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2B253F6D-B1F0-412C-A27E-34497B03513C}">
      <dgm:prSet custT="1"/>
      <dgm:spPr/>
      <dgm:t>
        <a:bodyPr/>
        <a:lstStyle/>
        <a:p>
          <a:pPr algn="ctr" rtl="0"/>
          <a:r>
            <a:rPr lang="ko-KR" altLang="sv-SE" sz="3600" dirty="0" smtClean="0"/>
            <a:t>왜 신국제질서가 위험한가</a:t>
          </a:r>
          <a:r>
            <a:rPr lang="sv-SE" altLang="ko-KR" sz="3600" dirty="0" smtClean="0"/>
            <a:t>?</a:t>
          </a:r>
          <a:endParaRPr lang="sv-SE" sz="3600" dirty="0"/>
        </a:p>
      </dgm:t>
    </dgm:pt>
    <dgm:pt modelId="{56FDBA85-0BB2-4D86-AB63-617BA548C4D3}" type="parTrans" cxnId="{217744BD-D931-4888-BF16-E7395E2EB193}">
      <dgm:prSet/>
      <dgm:spPr/>
      <dgm:t>
        <a:bodyPr/>
        <a:lstStyle/>
        <a:p>
          <a:endParaRPr lang="sv-SE"/>
        </a:p>
      </dgm:t>
    </dgm:pt>
    <dgm:pt modelId="{774F6FC0-5712-4305-9F5D-06D00E488077}" type="sibTrans" cxnId="{217744BD-D931-4888-BF16-E7395E2EB193}">
      <dgm:prSet/>
      <dgm:spPr/>
      <dgm:t>
        <a:bodyPr/>
        <a:lstStyle/>
        <a:p>
          <a:endParaRPr lang="sv-SE"/>
        </a:p>
      </dgm:t>
    </dgm:pt>
    <dgm:pt modelId="{FF9BB1B9-D63C-4D0F-B242-8309CF8D10B9}" type="pres">
      <dgm:prSet presAssocID="{506FA630-DA60-479B-8A53-E0077E4F01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6C0A6C2-B81F-482C-BCCD-9AE644DB2B9C}" type="pres">
      <dgm:prSet presAssocID="{2B253F6D-B1F0-412C-A27E-34497B03513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217744BD-D931-4888-BF16-E7395E2EB193}" srcId="{506FA630-DA60-479B-8A53-E0077E4F0189}" destId="{2B253F6D-B1F0-412C-A27E-34497B03513C}" srcOrd="0" destOrd="0" parTransId="{56FDBA85-0BB2-4D86-AB63-617BA548C4D3}" sibTransId="{774F6FC0-5712-4305-9F5D-06D00E488077}"/>
    <dgm:cxn modelId="{EB77521D-3ECB-4AD6-8F36-ABDB15A525AB}" type="presOf" srcId="{2B253F6D-B1F0-412C-A27E-34497B03513C}" destId="{86C0A6C2-B81F-482C-BCCD-9AE644DB2B9C}" srcOrd="0" destOrd="0" presId="urn:microsoft.com/office/officeart/2005/8/layout/vList2"/>
    <dgm:cxn modelId="{57606569-DFB5-46B8-A9DD-826E8737EC16}" type="presOf" srcId="{506FA630-DA60-479B-8A53-E0077E4F0189}" destId="{FF9BB1B9-D63C-4D0F-B242-8309CF8D10B9}" srcOrd="0" destOrd="0" presId="urn:microsoft.com/office/officeart/2005/8/layout/vList2"/>
    <dgm:cxn modelId="{8FE0B577-4B44-42EF-AC62-4BC53682085D}" type="presParOf" srcId="{FF9BB1B9-D63C-4D0F-B242-8309CF8D10B9}" destId="{86C0A6C2-B81F-482C-BCCD-9AE644DB2B9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06FA630-DA60-479B-8A53-E0077E4F01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2B253F6D-B1F0-412C-A27E-34497B03513C}">
      <dgm:prSet custT="1"/>
      <dgm:spPr/>
      <dgm:t>
        <a:bodyPr/>
        <a:lstStyle/>
        <a:p>
          <a:pPr algn="ctr" rtl="0"/>
          <a:r>
            <a:rPr lang="ko-KR" altLang="sv-SE" sz="4400" dirty="0" smtClean="0"/>
            <a:t>국제질서의 변화</a:t>
          </a:r>
          <a:endParaRPr lang="sv-SE" sz="4400" dirty="0"/>
        </a:p>
      </dgm:t>
    </dgm:pt>
    <dgm:pt modelId="{56FDBA85-0BB2-4D86-AB63-617BA548C4D3}" type="parTrans" cxnId="{217744BD-D931-4888-BF16-E7395E2EB193}">
      <dgm:prSet/>
      <dgm:spPr/>
      <dgm:t>
        <a:bodyPr/>
        <a:lstStyle/>
        <a:p>
          <a:endParaRPr lang="sv-SE" sz="3200"/>
        </a:p>
      </dgm:t>
    </dgm:pt>
    <dgm:pt modelId="{774F6FC0-5712-4305-9F5D-06D00E488077}" type="sibTrans" cxnId="{217744BD-D931-4888-BF16-E7395E2EB193}">
      <dgm:prSet/>
      <dgm:spPr/>
      <dgm:t>
        <a:bodyPr/>
        <a:lstStyle/>
        <a:p>
          <a:endParaRPr lang="sv-SE" sz="3200"/>
        </a:p>
      </dgm:t>
    </dgm:pt>
    <dgm:pt modelId="{FF9BB1B9-D63C-4D0F-B242-8309CF8D10B9}" type="pres">
      <dgm:prSet presAssocID="{506FA630-DA60-479B-8A53-E0077E4F01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6C0A6C2-B81F-482C-BCCD-9AE644DB2B9C}" type="pres">
      <dgm:prSet presAssocID="{2B253F6D-B1F0-412C-A27E-34497B03513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217744BD-D931-4888-BF16-E7395E2EB193}" srcId="{506FA630-DA60-479B-8A53-E0077E4F0189}" destId="{2B253F6D-B1F0-412C-A27E-34497B03513C}" srcOrd="0" destOrd="0" parTransId="{56FDBA85-0BB2-4D86-AB63-617BA548C4D3}" sibTransId="{774F6FC0-5712-4305-9F5D-06D00E488077}"/>
    <dgm:cxn modelId="{EB77521D-3ECB-4AD6-8F36-ABDB15A525AB}" type="presOf" srcId="{2B253F6D-B1F0-412C-A27E-34497B03513C}" destId="{86C0A6C2-B81F-482C-BCCD-9AE644DB2B9C}" srcOrd="0" destOrd="0" presId="urn:microsoft.com/office/officeart/2005/8/layout/vList2"/>
    <dgm:cxn modelId="{57606569-DFB5-46B8-A9DD-826E8737EC16}" type="presOf" srcId="{506FA630-DA60-479B-8A53-E0077E4F0189}" destId="{FF9BB1B9-D63C-4D0F-B242-8309CF8D10B9}" srcOrd="0" destOrd="0" presId="urn:microsoft.com/office/officeart/2005/8/layout/vList2"/>
    <dgm:cxn modelId="{8FE0B577-4B44-42EF-AC62-4BC53682085D}" type="presParOf" srcId="{FF9BB1B9-D63C-4D0F-B242-8309CF8D10B9}" destId="{86C0A6C2-B81F-482C-BCCD-9AE644DB2B9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6FA630-DA60-479B-8A53-E0077E4F01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2B253F6D-B1F0-412C-A27E-34497B03513C}">
      <dgm:prSet/>
      <dgm:spPr/>
      <dgm:t>
        <a:bodyPr/>
        <a:lstStyle/>
        <a:p>
          <a:pPr algn="ctr" rtl="0"/>
          <a:r>
            <a:rPr lang="ko-KR" altLang="sv-SE" dirty="0" smtClean="0"/>
            <a:t>지금</a:t>
          </a:r>
          <a:r>
            <a:rPr lang="sv-SE" altLang="ko-KR" dirty="0" smtClean="0"/>
            <a:t>, </a:t>
          </a:r>
          <a:r>
            <a:rPr lang="ko-KR" altLang="sv-SE" dirty="0" smtClean="0"/>
            <a:t>한국에 필요한 </a:t>
          </a:r>
          <a:r>
            <a:rPr lang="ko-KR" altLang="sv-SE" dirty="0" err="1" smtClean="0"/>
            <a:t>세계전략은</a:t>
          </a:r>
          <a:r>
            <a:rPr lang="sv-SE" altLang="ko-KR" dirty="0" smtClean="0"/>
            <a:t>?</a:t>
          </a:r>
          <a:endParaRPr lang="sv-SE" dirty="0"/>
        </a:p>
      </dgm:t>
    </dgm:pt>
    <dgm:pt modelId="{56FDBA85-0BB2-4D86-AB63-617BA548C4D3}" type="parTrans" cxnId="{217744BD-D931-4888-BF16-E7395E2EB193}">
      <dgm:prSet/>
      <dgm:spPr/>
      <dgm:t>
        <a:bodyPr/>
        <a:lstStyle/>
        <a:p>
          <a:endParaRPr lang="sv-SE"/>
        </a:p>
      </dgm:t>
    </dgm:pt>
    <dgm:pt modelId="{774F6FC0-5712-4305-9F5D-06D00E488077}" type="sibTrans" cxnId="{217744BD-D931-4888-BF16-E7395E2EB193}">
      <dgm:prSet/>
      <dgm:spPr/>
      <dgm:t>
        <a:bodyPr/>
        <a:lstStyle/>
        <a:p>
          <a:endParaRPr lang="sv-SE"/>
        </a:p>
      </dgm:t>
    </dgm:pt>
    <dgm:pt modelId="{FF9BB1B9-D63C-4D0F-B242-8309CF8D10B9}" type="pres">
      <dgm:prSet presAssocID="{506FA630-DA60-479B-8A53-E0077E4F01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6C0A6C2-B81F-482C-BCCD-9AE644DB2B9C}" type="pres">
      <dgm:prSet presAssocID="{2B253F6D-B1F0-412C-A27E-34497B03513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217744BD-D931-4888-BF16-E7395E2EB193}" srcId="{506FA630-DA60-479B-8A53-E0077E4F0189}" destId="{2B253F6D-B1F0-412C-A27E-34497B03513C}" srcOrd="0" destOrd="0" parTransId="{56FDBA85-0BB2-4D86-AB63-617BA548C4D3}" sibTransId="{774F6FC0-5712-4305-9F5D-06D00E488077}"/>
    <dgm:cxn modelId="{EB77521D-3ECB-4AD6-8F36-ABDB15A525AB}" type="presOf" srcId="{2B253F6D-B1F0-412C-A27E-34497B03513C}" destId="{86C0A6C2-B81F-482C-BCCD-9AE644DB2B9C}" srcOrd="0" destOrd="0" presId="urn:microsoft.com/office/officeart/2005/8/layout/vList2"/>
    <dgm:cxn modelId="{57606569-DFB5-46B8-A9DD-826E8737EC16}" type="presOf" srcId="{506FA630-DA60-479B-8A53-E0077E4F0189}" destId="{FF9BB1B9-D63C-4D0F-B242-8309CF8D10B9}" srcOrd="0" destOrd="0" presId="urn:microsoft.com/office/officeart/2005/8/layout/vList2"/>
    <dgm:cxn modelId="{8FE0B577-4B44-42EF-AC62-4BC53682085D}" type="presParOf" srcId="{FF9BB1B9-D63C-4D0F-B242-8309CF8D10B9}" destId="{86C0A6C2-B81F-482C-BCCD-9AE644DB2B9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06FA630-DA60-479B-8A53-E0077E4F01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2B253F6D-B1F0-412C-A27E-34497B03513C}">
      <dgm:prSet custT="1"/>
      <dgm:spPr/>
      <dgm:t>
        <a:bodyPr/>
        <a:lstStyle/>
        <a:p>
          <a:pPr algn="ctr" rtl="0"/>
          <a:r>
            <a:rPr lang="ko-KR" altLang="sv-SE" sz="4800" dirty="0" smtClean="0"/>
            <a:t>한국의 세계전략</a:t>
          </a:r>
          <a:endParaRPr lang="sv-SE" sz="4800" dirty="0"/>
        </a:p>
      </dgm:t>
    </dgm:pt>
    <dgm:pt modelId="{56FDBA85-0BB2-4D86-AB63-617BA548C4D3}" type="parTrans" cxnId="{217744BD-D931-4888-BF16-E7395E2EB193}">
      <dgm:prSet/>
      <dgm:spPr/>
      <dgm:t>
        <a:bodyPr/>
        <a:lstStyle/>
        <a:p>
          <a:endParaRPr lang="sv-SE"/>
        </a:p>
      </dgm:t>
    </dgm:pt>
    <dgm:pt modelId="{774F6FC0-5712-4305-9F5D-06D00E488077}" type="sibTrans" cxnId="{217744BD-D931-4888-BF16-E7395E2EB193}">
      <dgm:prSet/>
      <dgm:spPr/>
      <dgm:t>
        <a:bodyPr/>
        <a:lstStyle/>
        <a:p>
          <a:endParaRPr lang="sv-SE"/>
        </a:p>
      </dgm:t>
    </dgm:pt>
    <dgm:pt modelId="{FF9BB1B9-D63C-4D0F-B242-8309CF8D10B9}" type="pres">
      <dgm:prSet presAssocID="{506FA630-DA60-479B-8A53-E0077E4F01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6C0A6C2-B81F-482C-BCCD-9AE644DB2B9C}" type="pres">
      <dgm:prSet presAssocID="{2B253F6D-B1F0-412C-A27E-34497B03513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217744BD-D931-4888-BF16-E7395E2EB193}" srcId="{506FA630-DA60-479B-8A53-E0077E4F0189}" destId="{2B253F6D-B1F0-412C-A27E-34497B03513C}" srcOrd="0" destOrd="0" parTransId="{56FDBA85-0BB2-4D86-AB63-617BA548C4D3}" sibTransId="{774F6FC0-5712-4305-9F5D-06D00E488077}"/>
    <dgm:cxn modelId="{EB77521D-3ECB-4AD6-8F36-ABDB15A525AB}" type="presOf" srcId="{2B253F6D-B1F0-412C-A27E-34497B03513C}" destId="{86C0A6C2-B81F-482C-BCCD-9AE644DB2B9C}" srcOrd="0" destOrd="0" presId="urn:microsoft.com/office/officeart/2005/8/layout/vList2"/>
    <dgm:cxn modelId="{57606569-DFB5-46B8-A9DD-826E8737EC16}" type="presOf" srcId="{506FA630-DA60-479B-8A53-E0077E4F0189}" destId="{FF9BB1B9-D63C-4D0F-B242-8309CF8D10B9}" srcOrd="0" destOrd="0" presId="urn:microsoft.com/office/officeart/2005/8/layout/vList2"/>
    <dgm:cxn modelId="{8FE0B577-4B44-42EF-AC62-4BC53682085D}" type="presParOf" srcId="{FF9BB1B9-D63C-4D0F-B242-8309CF8D10B9}" destId="{86C0A6C2-B81F-482C-BCCD-9AE644DB2B9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5661DC7-96DB-44F8-A847-D70977C3CA7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4F04381C-AEBA-4166-9680-9F75136218CA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신국제질서의 본질과 의미는 무엇인가</a:t>
          </a:r>
          <a:r>
            <a:rPr lang="sv-SE" sz="1200" b="1" dirty="0" smtClean="0"/>
            <a:t>?</a:t>
          </a:r>
          <a:endParaRPr lang="sv-SE" sz="1200" b="1" dirty="0"/>
        </a:p>
      </dgm:t>
    </dgm:pt>
    <dgm:pt modelId="{AFCFA14E-43D8-40AC-A04A-42087F971251}" type="parTrans" cxnId="{8A47E161-910B-48E5-A7F0-00B9DEE48197}">
      <dgm:prSet/>
      <dgm:spPr/>
      <dgm:t>
        <a:bodyPr/>
        <a:lstStyle/>
        <a:p>
          <a:endParaRPr lang="sv-SE"/>
        </a:p>
      </dgm:t>
    </dgm:pt>
    <dgm:pt modelId="{FE26E4B7-65A5-42F1-92AD-9836670140CF}" type="sibTrans" cxnId="{8A47E161-910B-48E5-A7F0-00B9DEE48197}">
      <dgm:prSet/>
      <dgm:spPr/>
      <dgm:t>
        <a:bodyPr/>
        <a:lstStyle/>
        <a:p>
          <a:endParaRPr lang="sv-SE"/>
        </a:p>
      </dgm:t>
    </dgm:pt>
    <dgm:pt modelId="{61B1D2FA-F76D-47D4-BD3A-F3C6D32FF725}">
      <dgm:prSet custT="1"/>
      <dgm:spPr>
        <a:solidFill>
          <a:srgbClr val="92D050"/>
        </a:solidFill>
      </dgm:spPr>
      <dgm:t>
        <a:bodyPr/>
        <a:lstStyle/>
        <a:p>
          <a:pPr rtl="0"/>
          <a:r>
            <a:rPr lang="ko-KR" sz="2400" dirty="0" smtClean="0"/>
            <a:t>새롭게 떠오르는 국가정책의 </a:t>
          </a:r>
          <a:r>
            <a:rPr lang="ko-KR" sz="2400" dirty="0" err="1" smtClean="0"/>
            <a:t>아젠다는</a:t>
          </a:r>
          <a:r>
            <a:rPr lang="sv-SE" sz="2400" dirty="0" smtClean="0"/>
            <a:t>?</a:t>
          </a:r>
          <a:endParaRPr lang="sv-SE" sz="2400" dirty="0"/>
        </a:p>
      </dgm:t>
    </dgm:pt>
    <dgm:pt modelId="{2362157E-3FBA-4B2D-B6F8-112C611A6F86}" type="parTrans" cxnId="{7BD3903D-835F-4063-9A12-FF63FF1B89B2}">
      <dgm:prSet/>
      <dgm:spPr/>
      <dgm:t>
        <a:bodyPr/>
        <a:lstStyle/>
        <a:p>
          <a:endParaRPr lang="sv-SE"/>
        </a:p>
      </dgm:t>
    </dgm:pt>
    <dgm:pt modelId="{DDCADF77-A61C-4C94-8124-C582E0E29902}" type="sibTrans" cxnId="{7BD3903D-835F-4063-9A12-FF63FF1B89B2}">
      <dgm:prSet/>
      <dgm:spPr/>
      <dgm:t>
        <a:bodyPr/>
        <a:lstStyle/>
        <a:p>
          <a:endParaRPr lang="sv-SE"/>
        </a:p>
      </dgm:t>
    </dgm:pt>
    <dgm:pt modelId="{D72BA658-66D4-416E-8A83-E81CF0339637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dirty="0" smtClean="0"/>
            <a:t>새로운 복지국가담론과 개혁의 몇가지 방향성에 대하여</a:t>
          </a:r>
          <a:endParaRPr lang="sv-SE" sz="1200" dirty="0"/>
        </a:p>
      </dgm:t>
    </dgm:pt>
    <dgm:pt modelId="{36D69456-3850-478C-90A4-8C4244C58C27}" type="parTrans" cxnId="{63551BD3-789E-40FB-9C80-8BC5DA28AFD0}">
      <dgm:prSet/>
      <dgm:spPr/>
      <dgm:t>
        <a:bodyPr/>
        <a:lstStyle/>
        <a:p>
          <a:endParaRPr lang="sv-SE"/>
        </a:p>
      </dgm:t>
    </dgm:pt>
    <dgm:pt modelId="{3F54944B-1C43-40F8-B62C-EB32CBDF8AEA}" type="sibTrans" cxnId="{63551BD3-789E-40FB-9C80-8BC5DA28AFD0}">
      <dgm:prSet/>
      <dgm:spPr/>
      <dgm:t>
        <a:bodyPr/>
        <a:lstStyle/>
        <a:p>
          <a:endParaRPr lang="sv-SE"/>
        </a:p>
      </dgm:t>
    </dgm:pt>
    <dgm:pt modelId="{824C6EE5-D5CD-40E9-95C0-AA46447A1B0B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국가 번영을 결정짓는 제도개혁</a:t>
          </a:r>
          <a:endParaRPr lang="sv-SE" sz="1200" b="1" dirty="0"/>
        </a:p>
      </dgm:t>
    </dgm:pt>
    <dgm:pt modelId="{B69C3B60-BF32-424D-B8BA-D1C5B2C626E2}" type="parTrans" cxnId="{3E47474E-8739-4516-BFEF-7E14CDB92914}">
      <dgm:prSet/>
      <dgm:spPr/>
      <dgm:t>
        <a:bodyPr/>
        <a:lstStyle/>
        <a:p>
          <a:endParaRPr lang="sv-SE"/>
        </a:p>
      </dgm:t>
    </dgm:pt>
    <dgm:pt modelId="{3BDD4ABA-84E5-4C05-8415-B3D4B2AC98C8}" type="sibTrans" cxnId="{3E47474E-8739-4516-BFEF-7E14CDB92914}">
      <dgm:prSet/>
      <dgm:spPr/>
      <dgm:t>
        <a:bodyPr/>
        <a:lstStyle/>
        <a:p>
          <a:endParaRPr lang="sv-SE"/>
        </a:p>
      </dgm:t>
    </dgm:pt>
    <dgm:pt modelId="{4422ED14-E391-44EF-9BE4-CEED63FA3ECE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신국제질서에서 요구되는 국가통치능력에 대하여</a:t>
          </a:r>
          <a:endParaRPr lang="sv-SE" sz="1200" b="1" dirty="0"/>
        </a:p>
      </dgm:t>
    </dgm:pt>
    <dgm:pt modelId="{3AC944FE-1EDD-44D1-9535-C0A91366AFF7}" type="parTrans" cxnId="{D138085E-C904-4635-9370-5CBAD7358AB2}">
      <dgm:prSet/>
      <dgm:spPr/>
      <dgm:t>
        <a:bodyPr/>
        <a:lstStyle/>
        <a:p>
          <a:endParaRPr lang="sv-SE"/>
        </a:p>
      </dgm:t>
    </dgm:pt>
    <dgm:pt modelId="{568A3272-7CC1-4608-BA6A-1A18D8D65399}" type="sibTrans" cxnId="{D138085E-C904-4635-9370-5CBAD7358AB2}">
      <dgm:prSet/>
      <dgm:spPr/>
      <dgm:t>
        <a:bodyPr/>
        <a:lstStyle/>
        <a:p>
          <a:endParaRPr lang="sv-SE"/>
        </a:p>
      </dgm:t>
    </dgm:pt>
    <dgm:pt modelId="{1EEFCE05-4CD6-402C-828B-A0FFE0BD722B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ko-KR" sz="1200" b="1" dirty="0" smtClean="0"/>
            <a:t>도전을 극복하기 위한 한국의 대응력</a:t>
          </a:r>
          <a:r>
            <a:rPr lang="sv-SE" altLang="ko-KR" sz="1200" b="1" dirty="0" smtClean="0"/>
            <a:t> </a:t>
          </a:r>
          <a:r>
            <a:rPr lang="ko-KR" altLang="sv-SE" sz="1200" b="1" dirty="0" smtClean="0"/>
            <a:t>강화를</a:t>
          </a:r>
          <a:r>
            <a:rPr lang="ko-KR" sz="1200" b="1" dirty="0" smtClean="0"/>
            <a:t> 위하여</a:t>
          </a:r>
          <a:endParaRPr lang="sv-SE" sz="1200" b="1" dirty="0"/>
        </a:p>
      </dgm:t>
    </dgm:pt>
    <dgm:pt modelId="{0664D774-43C1-4901-84B9-1DBB831867DF}" type="parTrans" cxnId="{1AD23445-0262-46E1-B63B-6407E3169B45}">
      <dgm:prSet/>
      <dgm:spPr/>
      <dgm:t>
        <a:bodyPr/>
        <a:lstStyle/>
        <a:p>
          <a:endParaRPr lang="sv-SE"/>
        </a:p>
      </dgm:t>
    </dgm:pt>
    <dgm:pt modelId="{B3FA65D1-B5F4-4C9C-A4B6-215E7B5D4D76}" type="sibTrans" cxnId="{1AD23445-0262-46E1-B63B-6407E3169B45}">
      <dgm:prSet/>
      <dgm:spPr/>
      <dgm:t>
        <a:bodyPr/>
        <a:lstStyle/>
        <a:p>
          <a:endParaRPr lang="sv-SE"/>
        </a:p>
      </dgm:t>
    </dgm:pt>
    <dgm:pt modelId="{E143EBFF-7F3B-44F2-8354-DCA5A4A08063}" type="pres">
      <dgm:prSet presAssocID="{A5661DC7-96DB-44F8-A847-D70977C3CA7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037EA850-CA06-40D8-98A6-22AAF2144577}" type="pres">
      <dgm:prSet presAssocID="{4F04381C-AEBA-4166-9680-9F75136218CA}" presName="node" presStyleLbl="node1" presStyleIdx="0" presStyleCnt="6" custScaleX="98209" custScaleY="95013" custRadScaleRad="117549" custRadScaleInc="0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AB7899A-4AE7-471D-9ABA-0E954DC44491}" type="pres">
      <dgm:prSet presAssocID="{FE26E4B7-65A5-42F1-92AD-9836670140CF}" presName="sibTrans" presStyleLbl="sibTrans2D1" presStyleIdx="0" presStyleCnt="6" custScaleX="61451" custScaleY="100483" custLinFactNeighborX="19223" custLinFactNeighborY="-73310"/>
      <dgm:spPr/>
      <dgm:t>
        <a:bodyPr/>
        <a:lstStyle/>
        <a:p>
          <a:endParaRPr lang="sv-SE"/>
        </a:p>
      </dgm:t>
    </dgm:pt>
    <dgm:pt modelId="{E4D267F1-1877-469F-A859-BF6DAC4257EE}" type="pres">
      <dgm:prSet presAssocID="{FE26E4B7-65A5-42F1-92AD-9836670140CF}" presName="connectorText" presStyleLbl="sibTrans2D1" presStyleIdx="0" presStyleCnt="6"/>
      <dgm:spPr/>
      <dgm:t>
        <a:bodyPr/>
        <a:lstStyle/>
        <a:p>
          <a:endParaRPr lang="sv-SE"/>
        </a:p>
      </dgm:t>
    </dgm:pt>
    <dgm:pt modelId="{1BD1F90A-0B39-409A-98B6-E46E8A021C9B}" type="pres">
      <dgm:prSet presAssocID="{61B1D2FA-F76D-47D4-BD3A-F3C6D32FF725}" presName="node" presStyleLbl="node1" presStyleIdx="1" presStyleCnt="6" custScaleX="191024" custScaleY="199227" custRadScaleRad="113813" custRadScaleInc="1438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09C5B18-B4A1-4D42-AFFB-8DCC80C7C6B2}" type="pres">
      <dgm:prSet presAssocID="{DDCADF77-A61C-4C94-8124-C582E0E29902}" presName="sibTrans" presStyleLbl="sibTrans2D1" presStyleIdx="1" presStyleCnt="6"/>
      <dgm:spPr/>
      <dgm:t>
        <a:bodyPr/>
        <a:lstStyle/>
        <a:p>
          <a:endParaRPr lang="sv-SE"/>
        </a:p>
      </dgm:t>
    </dgm:pt>
    <dgm:pt modelId="{B73465CF-A527-47F8-B444-B647194300D0}" type="pres">
      <dgm:prSet presAssocID="{DDCADF77-A61C-4C94-8124-C582E0E29902}" presName="connectorText" presStyleLbl="sibTrans2D1" presStyleIdx="1" presStyleCnt="6"/>
      <dgm:spPr/>
      <dgm:t>
        <a:bodyPr/>
        <a:lstStyle/>
        <a:p>
          <a:endParaRPr lang="sv-SE"/>
        </a:p>
      </dgm:t>
    </dgm:pt>
    <dgm:pt modelId="{47DB8DC7-3DC4-48C5-B033-3A4C9D0F0775}" type="pres">
      <dgm:prSet presAssocID="{D72BA658-66D4-416E-8A83-E81CF0339637}" presName="node" presStyleLbl="node1" presStyleIdx="2" presStyleCnt="6" custRadScaleRad="119802" custRadScaleInc="579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F4C0D75-239E-42E6-9943-CF50BF4686C1}" type="pres">
      <dgm:prSet presAssocID="{3F54944B-1C43-40F8-B62C-EB32CBDF8AEA}" presName="sibTrans" presStyleLbl="sibTrans2D1" presStyleIdx="2" presStyleCnt="6"/>
      <dgm:spPr/>
      <dgm:t>
        <a:bodyPr/>
        <a:lstStyle/>
        <a:p>
          <a:endParaRPr lang="sv-SE"/>
        </a:p>
      </dgm:t>
    </dgm:pt>
    <dgm:pt modelId="{37104237-9E95-415B-A4AB-95ADCE669CD7}" type="pres">
      <dgm:prSet presAssocID="{3F54944B-1C43-40F8-B62C-EB32CBDF8AEA}" presName="connectorText" presStyleLbl="sibTrans2D1" presStyleIdx="2" presStyleCnt="6"/>
      <dgm:spPr/>
      <dgm:t>
        <a:bodyPr/>
        <a:lstStyle/>
        <a:p>
          <a:endParaRPr lang="sv-SE"/>
        </a:p>
      </dgm:t>
    </dgm:pt>
    <dgm:pt modelId="{792AF1E6-F5DA-48D4-A93C-0BB3E31D02B7}" type="pres">
      <dgm:prSet presAssocID="{824C6EE5-D5CD-40E9-95C0-AA46447A1B0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FFAF191-C6B2-4319-8279-812F826FE9F0}" type="pres">
      <dgm:prSet presAssocID="{3BDD4ABA-84E5-4C05-8415-B3D4B2AC98C8}" presName="sibTrans" presStyleLbl="sibTrans2D1" presStyleIdx="3" presStyleCnt="6"/>
      <dgm:spPr/>
      <dgm:t>
        <a:bodyPr/>
        <a:lstStyle/>
        <a:p>
          <a:endParaRPr lang="sv-SE"/>
        </a:p>
      </dgm:t>
    </dgm:pt>
    <dgm:pt modelId="{D348643A-E258-4C26-9293-A904944B2B28}" type="pres">
      <dgm:prSet presAssocID="{3BDD4ABA-84E5-4C05-8415-B3D4B2AC98C8}" presName="connectorText" presStyleLbl="sibTrans2D1" presStyleIdx="3" presStyleCnt="6"/>
      <dgm:spPr/>
      <dgm:t>
        <a:bodyPr/>
        <a:lstStyle/>
        <a:p>
          <a:endParaRPr lang="sv-SE"/>
        </a:p>
      </dgm:t>
    </dgm:pt>
    <dgm:pt modelId="{A6CF8261-094D-412A-9F35-AC820C21BECC}" type="pres">
      <dgm:prSet presAssocID="{4422ED14-E391-44EF-9BE4-CEED63FA3ECE}" presName="node" presStyleLbl="node1" presStyleIdx="4" presStyleCnt="6" custRadScaleRad="114165" custRadScaleInc="-494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F523312-E066-44FA-8206-25581890F2F0}" type="pres">
      <dgm:prSet presAssocID="{568A3272-7CC1-4608-BA6A-1A18D8D65399}" presName="sibTrans" presStyleLbl="sibTrans2D1" presStyleIdx="4" presStyleCnt="6"/>
      <dgm:spPr/>
      <dgm:t>
        <a:bodyPr/>
        <a:lstStyle/>
        <a:p>
          <a:endParaRPr lang="sv-SE"/>
        </a:p>
      </dgm:t>
    </dgm:pt>
    <dgm:pt modelId="{DAB399AE-EC67-48FC-B3EE-FBCF5CD720A3}" type="pres">
      <dgm:prSet presAssocID="{568A3272-7CC1-4608-BA6A-1A18D8D65399}" presName="connectorText" presStyleLbl="sibTrans2D1" presStyleIdx="4" presStyleCnt="6"/>
      <dgm:spPr/>
      <dgm:t>
        <a:bodyPr/>
        <a:lstStyle/>
        <a:p>
          <a:endParaRPr lang="sv-SE"/>
        </a:p>
      </dgm:t>
    </dgm:pt>
    <dgm:pt modelId="{497B8A92-B82A-4570-92E4-D4D6CC030116}" type="pres">
      <dgm:prSet presAssocID="{1EEFCE05-4CD6-402C-828B-A0FFE0BD722B}" presName="node" presStyleLbl="node1" presStyleIdx="5" presStyleCnt="6" custRadScaleRad="116510" custRadScaleInc="-1655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F4C2462-0889-4499-A9CF-E14F1F4DDCA3}" type="pres">
      <dgm:prSet presAssocID="{B3FA65D1-B5F4-4C9C-A4B6-215E7B5D4D76}" presName="sibTrans" presStyleLbl="sibTrans2D1" presStyleIdx="5" presStyleCnt="6" custScaleX="65491" custScaleY="93356" custLinFactNeighborX="15265" custLinFactNeighborY="-96460"/>
      <dgm:spPr/>
      <dgm:t>
        <a:bodyPr/>
        <a:lstStyle/>
        <a:p>
          <a:endParaRPr lang="sv-SE"/>
        </a:p>
      </dgm:t>
    </dgm:pt>
    <dgm:pt modelId="{EB92F432-B02D-4494-B1BF-09EDCD989AE0}" type="pres">
      <dgm:prSet presAssocID="{B3FA65D1-B5F4-4C9C-A4B6-215E7B5D4D76}" presName="connectorText" presStyleLbl="sibTrans2D1" presStyleIdx="5" presStyleCnt="6"/>
      <dgm:spPr/>
      <dgm:t>
        <a:bodyPr/>
        <a:lstStyle/>
        <a:p>
          <a:endParaRPr lang="sv-SE"/>
        </a:p>
      </dgm:t>
    </dgm:pt>
  </dgm:ptLst>
  <dgm:cxnLst>
    <dgm:cxn modelId="{DD1D692F-AD34-49F7-B8B8-0786E50CFEB3}" type="presOf" srcId="{568A3272-7CC1-4608-BA6A-1A18D8D65399}" destId="{DF523312-E066-44FA-8206-25581890F2F0}" srcOrd="0" destOrd="0" presId="urn:microsoft.com/office/officeart/2005/8/layout/cycle2"/>
    <dgm:cxn modelId="{B79A71BC-1295-4B62-BC2A-9172026E89C0}" type="presOf" srcId="{3F54944B-1C43-40F8-B62C-EB32CBDF8AEA}" destId="{BF4C0D75-239E-42E6-9943-CF50BF4686C1}" srcOrd="0" destOrd="0" presId="urn:microsoft.com/office/officeart/2005/8/layout/cycle2"/>
    <dgm:cxn modelId="{4F6C6391-353F-4B5C-864B-12E6CF16116D}" type="presOf" srcId="{FE26E4B7-65A5-42F1-92AD-9836670140CF}" destId="{E4D267F1-1877-469F-A859-BF6DAC4257EE}" srcOrd="1" destOrd="0" presId="urn:microsoft.com/office/officeart/2005/8/layout/cycle2"/>
    <dgm:cxn modelId="{2CC50A38-6B3D-43CF-A240-F2674B3572A7}" type="presOf" srcId="{B3FA65D1-B5F4-4C9C-A4B6-215E7B5D4D76}" destId="{EB92F432-B02D-4494-B1BF-09EDCD989AE0}" srcOrd="1" destOrd="0" presId="urn:microsoft.com/office/officeart/2005/8/layout/cycle2"/>
    <dgm:cxn modelId="{4D93B0F2-4136-458A-978C-896D82724D02}" type="presOf" srcId="{A5661DC7-96DB-44F8-A847-D70977C3CA77}" destId="{E143EBFF-7F3B-44F2-8354-DCA5A4A08063}" srcOrd="0" destOrd="0" presId="urn:microsoft.com/office/officeart/2005/8/layout/cycle2"/>
    <dgm:cxn modelId="{F4446918-21F5-4C50-A5D1-0F76A84CD442}" type="presOf" srcId="{4422ED14-E391-44EF-9BE4-CEED63FA3ECE}" destId="{A6CF8261-094D-412A-9F35-AC820C21BECC}" srcOrd="0" destOrd="0" presId="urn:microsoft.com/office/officeart/2005/8/layout/cycle2"/>
    <dgm:cxn modelId="{951DBE9A-B7E2-46C5-ADC0-D280D712D5C7}" type="presOf" srcId="{568A3272-7CC1-4608-BA6A-1A18D8D65399}" destId="{DAB399AE-EC67-48FC-B3EE-FBCF5CD720A3}" srcOrd="1" destOrd="0" presId="urn:microsoft.com/office/officeart/2005/8/layout/cycle2"/>
    <dgm:cxn modelId="{B057DCFE-3D35-4137-8506-ABF942655602}" type="presOf" srcId="{B3FA65D1-B5F4-4C9C-A4B6-215E7B5D4D76}" destId="{FF4C2462-0889-4499-A9CF-E14F1F4DDCA3}" srcOrd="0" destOrd="0" presId="urn:microsoft.com/office/officeart/2005/8/layout/cycle2"/>
    <dgm:cxn modelId="{D138085E-C904-4635-9370-5CBAD7358AB2}" srcId="{A5661DC7-96DB-44F8-A847-D70977C3CA77}" destId="{4422ED14-E391-44EF-9BE4-CEED63FA3ECE}" srcOrd="4" destOrd="0" parTransId="{3AC944FE-1EDD-44D1-9535-C0A91366AFF7}" sibTransId="{568A3272-7CC1-4608-BA6A-1A18D8D65399}"/>
    <dgm:cxn modelId="{39DBE844-35E0-4F64-8E3F-41E5FD83BC7B}" type="presOf" srcId="{FE26E4B7-65A5-42F1-92AD-9836670140CF}" destId="{BAB7899A-4AE7-471D-9ABA-0E954DC44491}" srcOrd="0" destOrd="0" presId="urn:microsoft.com/office/officeart/2005/8/layout/cycle2"/>
    <dgm:cxn modelId="{07CD1F9B-F311-49CE-9A2C-5481DB770F1E}" type="presOf" srcId="{3F54944B-1C43-40F8-B62C-EB32CBDF8AEA}" destId="{37104237-9E95-415B-A4AB-95ADCE669CD7}" srcOrd="1" destOrd="0" presId="urn:microsoft.com/office/officeart/2005/8/layout/cycle2"/>
    <dgm:cxn modelId="{8A47E161-910B-48E5-A7F0-00B9DEE48197}" srcId="{A5661DC7-96DB-44F8-A847-D70977C3CA77}" destId="{4F04381C-AEBA-4166-9680-9F75136218CA}" srcOrd="0" destOrd="0" parTransId="{AFCFA14E-43D8-40AC-A04A-42087F971251}" sibTransId="{FE26E4B7-65A5-42F1-92AD-9836670140CF}"/>
    <dgm:cxn modelId="{22A8617E-BFA7-4D57-84CC-D1B3DDE7FDEA}" type="presOf" srcId="{D72BA658-66D4-416E-8A83-E81CF0339637}" destId="{47DB8DC7-3DC4-48C5-B033-3A4C9D0F0775}" srcOrd="0" destOrd="0" presId="urn:microsoft.com/office/officeart/2005/8/layout/cycle2"/>
    <dgm:cxn modelId="{7BD3903D-835F-4063-9A12-FF63FF1B89B2}" srcId="{A5661DC7-96DB-44F8-A847-D70977C3CA77}" destId="{61B1D2FA-F76D-47D4-BD3A-F3C6D32FF725}" srcOrd="1" destOrd="0" parTransId="{2362157E-3FBA-4B2D-B6F8-112C611A6F86}" sibTransId="{DDCADF77-A61C-4C94-8124-C582E0E29902}"/>
    <dgm:cxn modelId="{4CDA01FD-B930-4D85-88A4-C5C19D23B8B8}" type="presOf" srcId="{824C6EE5-D5CD-40E9-95C0-AA46447A1B0B}" destId="{792AF1E6-F5DA-48D4-A93C-0BB3E31D02B7}" srcOrd="0" destOrd="0" presId="urn:microsoft.com/office/officeart/2005/8/layout/cycle2"/>
    <dgm:cxn modelId="{1AD23445-0262-46E1-B63B-6407E3169B45}" srcId="{A5661DC7-96DB-44F8-A847-D70977C3CA77}" destId="{1EEFCE05-4CD6-402C-828B-A0FFE0BD722B}" srcOrd="5" destOrd="0" parTransId="{0664D774-43C1-4901-84B9-1DBB831867DF}" sibTransId="{B3FA65D1-B5F4-4C9C-A4B6-215E7B5D4D76}"/>
    <dgm:cxn modelId="{AC5633B7-2E77-4078-BD9E-DD876B4B3CAB}" type="presOf" srcId="{1EEFCE05-4CD6-402C-828B-A0FFE0BD722B}" destId="{497B8A92-B82A-4570-92E4-D4D6CC030116}" srcOrd="0" destOrd="0" presId="urn:microsoft.com/office/officeart/2005/8/layout/cycle2"/>
    <dgm:cxn modelId="{0CA81B1B-5B58-4B06-9225-5BFA394C6493}" type="presOf" srcId="{3BDD4ABA-84E5-4C05-8415-B3D4B2AC98C8}" destId="{D348643A-E258-4C26-9293-A904944B2B28}" srcOrd="1" destOrd="0" presId="urn:microsoft.com/office/officeart/2005/8/layout/cycle2"/>
    <dgm:cxn modelId="{ADA1191C-5B58-4FDA-B997-E116C5A65C5C}" type="presOf" srcId="{3BDD4ABA-84E5-4C05-8415-B3D4B2AC98C8}" destId="{5FFAF191-C6B2-4319-8279-812F826FE9F0}" srcOrd="0" destOrd="0" presId="urn:microsoft.com/office/officeart/2005/8/layout/cycle2"/>
    <dgm:cxn modelId="{E505DCE3-863D-49AB-93E3-82A9D3CE4F0C}" type="presOf" srcId="{61B1D2FA-F76D-47D4-BD3A-F3C6D32FF725}" destId="{1BD1F90A-0B39-409A-98B6-E46E8A021C9B}" srcOrd="0" destOrd="0" presId="urn:microsoft.com/office/officeart/2005/8/layout/cycle2"/>
    <dgm:cxn modelId="{3E47474E-8739-4516-BFEF-7E14CDB92914}" srcId="{A5661DC7-96DB-44F8-A847-D70977C3CA77}" destId="{824C6EE5-D5CD-40E9-95C0-AA46447A1B0B}" srcOrd="3" destOrd="0" parTransId="{B69C3B60-BF32-424D-B8BA-D1C5B2C626E2}" sibTransId="{3BDD4ABA-84E5-4C05-8415-B3D4B2AC98C8}"/>
    <dgm:cxn modelId="{63551BD3-789E-40FB-9C80-8BC5DA28AFD0}" srcId="{A5661DC7-96DB-44F8-A847-D70977C3CA77}" destId="{D72BA658-66D4-416E-8A83-E81CF0339637}" srcOrd="2" destOrd="0" parTransId="{36D69456-3850-478C-90A4-8C4244C58C27}" sibTransId="{3F54944B-1C43-40F8-B62C-EB32CBDF8AEA}"/>
    <dgm:cxn modelId="{CB5961B2-B4BE-4251-93E3-67A533D51311}" type="presOf" srcId="{DDCADF77-A61C-4C94-8124-C582E0E29902}" destId="{B73465CF-A527-47F8-B444-B647194300D0}" srcOrd="1" destOrd="0" presId="urn:microsoft.com/office/officeart/2005/8/layout/cycle2"/>
    <dgm:cxn modelId="{C1D1EA30-0010-490E-8F3A-F487DD264354}" type="presOf" srcId="{4F04381C-AEBA-4166-9680-9F75136218CA}" destId="{037EA850-CA06-40D8-98A6-22AAF2144577}" srcOrd="0" destOrd="0" presId="urn:microsoft.com/office/officeart/2005/8/layout/cycle2"/>
    <dgm:cxn modelId="{8E4829D8-CF6C-41DA-8B7A-8C7FA2C547BF}" type="presOf" srcId="{DDCADF77-A61C-4C94-8124-C582E0E29902}" destId="{309C5B18-B4A1-4D42-AFFB-8DCC80C7C6B2}" srcOrd="0" destOrd="0" presId="urn:microsoft.com/office/officeart/2005/8/layout/cycle2"/>
    <dgm:cxn modelId="{F4A08FF3-7F51-42FF-AA5A-2008C0E93238}" type="presParOf" srcId="{E143EBFF-7F3B-44F2-8354-DCA5A4A08063}" destId="{037EA850-CA06-40D8-98A6-22AAF2144577}" srcOrd="0" destOrd="0" presId="urn:microsoft.com/office/officeart/2005/8/layout/cycle2"/>
    <dgm:cxn modelId="{6ABA0B56-319F-4CE6-9CE0-9DCE55A44D58}" type="presParOf" srcId="{E143EBFF-7F3B-44F2-8354-DCA5A4A08063}" destId="{BAB7899A-4AE7-471D-9ABA-0E954DC44491}" srcOrd="1" destOrd="0" presId="urn:microsoft.com/office/officeart/2005/8/layout/cycle2"/>
    <dgm:cxn modelId="{409EBC78-5F0F-4C09-BAC7-3FD3A6D87C31}" type="presParOf" srcId="{BAB7899A-4AE7-471D-9ABA-0E954DC44491}" destId="{E4D267F1-1877-469F-A859-BF6DAC4257EE}" srcOrd="0" destOrd="0" presId="urn:microsoft.com/office/officeart/2005/8/layout/cycle2"/>
    <dgm:cxn modelId="{87951372-B544-4DEF-A1EF-5CACB77F4B85}" type="presParOf" srcId="{E143EBFF-7F3B-44F2-8354-DCA5A4A08063}" destId="{1BD1F90A-0B39-409A-98B6-E46E8A021C9B}" srcOrd="2" destOrd="0" presId="urn:microsoft.com/office/officeart/2005/8/layout/cycle2"/>
    <dgm:cxn modelId="{C2022C7B-B1F4-4AE3-90D0-E886B95C7357}" type="presParOf" srcId="{E143EBFF-7F3B-44F2-8354-DCA5A4A08063}" destId="{309C5B18-B4A1-4D42-AFFB-8DCC80C7C6B2}" srcOrd="3" destOrd="0" presId="urn:microsoft.com/office/officeart/2005/8/layout/cycle2"/>
    <dgm:cxn modelId="{81AB7E67-2C9F-4003-B4DC-83BC7EA91FB3}" type="presParOf" srcId="{309C5B18-B4A1-4D42-AFFB-8DCC80C7C6B2}" destId="{B73465CF-A527-47F8-B444-B647194300D0}" srcOrd="0" destOrd="0" presId="urn:microsoft.com/office/officeart/2005/8/layout/cycle2"/>
    <dgm:cxn modelId="{F5279754-AB57-4CBB-BE56-D9DDF4195D59}" type="presParOf" srcId="{E143EBFF-7F3B-44F2-8354-DCA5A4A08063}" destId="{47DB8DC7-3DC4-48C5-B033-3A4C9D0F0775}" srcOrd="4" destOrd="0" presId="urn:microsoft.com/office/officeart/2005/8/layout/cycle2"/>
    <dgm:cxn modelId="{391BEE58-1EEB-4BCD-A9FF-2751A4EA946F}" type="presParOf" srcId="{E143EBFF-7F3B-44F2-8354-DCA5A4A08063}" destId="{BF4C0D75-239E-42E6-9943-CF50BF4686C1}" srcOrd="5" destOrd="0" presId="urn:microsoft.com/office/officeart/2005/8/layout/cycle2"/>
    <dgm:cxn modelId="{A2EBE1E8-AFC4-44AE-8A60-D053E7CA8FF7}" type="presParOf" srcId="{BF4C0D75-239E-42E6-9943-CF50BF4686C1}" destId="{37104237-9E95-415B-A4AB-95ADCE669CD7}" srcOrd="0" destOrd="0" presId="urn:microsoft.com/office/officeart/2005/8/layout/cycle2"/>
    <dgm:cxn modelId="{449E805D-ABD0-4E96-BF5F-C3558015D61F}" type="presParOf" srcId="{E143EBFF-7F3B-44F2-8354-DCA5A4A08063}" destId="{792AF1E6-F5DA-48D4-A93C-0BB3E31D02B7}" srcOrd="6" destOrd="0" presId="urn:microsoft.com/office/officeart/2005/8/layout/cycle2"/>
    <dgm:cxn modelId="{8D1E447A-8781-4B1C-A3CE-6124AFA4FEE5}" type="presParOf" srcId="{E143EBFF-7F3B-44F2-8354-DCA5A4A08063}" destId="{5FFAF191-C6B2-4319-8279-812F826FE9F0}" srcOrd="7" destOrd="0" presId="urn:microsoft.com/office/officeart/2005/8/layout/cycle2"/>
    <dgm:cxn modelId="{E835BEF1-E745-4654-92DB-A254FA4DD0CA}" type="presParOf" srcId="{5FFAF191-C6B2-4319-8279-812F826FE9F0}" destId="{D348643A-E258-4C26-9293-A904944B2B28}" srcOrd="0" destOrd="0" presId="urn:microsoft.com/office/officeart/2005/8/layout/cycle2"/>
    <dgm:cxn modelId="{4CD9A663-8210-4688-9685-4B1645DA8733}" type="presParOf" srcId="{E143EBFF-7F3B-44F2-8354-DCA5A4A08063}" destId="{A6CF8261-094D-412A-9F35-AC820C21BECC}" srcOrd="8" destOrd="0" presId="urn:microsoft.com/office/officeart/2005/8/layout/cycle2"/>
    <dgm:cxn modelId="{37C5EF9F-D780-4040-83EB-B1F79C75FE3C}" type="presParOf" srcId="{E143EBFF-7F3B-44F2-8354-DCA5A4A08063}" destId="{DF523312-E066-44FA-8206-25581890F2F0}" srcOrd="9" destOrd="0" presId="urn:microsoft.com/office/officeart/2005/8/layout/cycle2"/>
    <dgm:cxn modelId="{6F567475-1BBC-4644-8F94-CED9950ED98B}" type="presParOf" srcId="{DF523312-E066-44FA-8206-25581890F2F0}" destId="{DAB399AE-EC67-48FC-B3EE-FBCF5CD720A3}" srcOrd="0" destOrd="0" presId="urn:microsoft.com/office/officeart/2005/8/layout/cycle2"/>
    <dgm:cxn modelId="{FB0E78F1-50E0-481E-94A1-E36DED3EBC26}" type="presParOf" srcId="{E143EBFF-7F3B-44F2-8354-DCA5A4A08063}" destId="{497B8A92-B82A-4570-92E4-D4D6CC030116}" srcOrd="10" destOrd="0" presId="urn:microsoft.com/office/officeart/2005/8/layout/cycle2"/>
    <dgm:cxn modelId="{608E3D8D-A5D9-4BCD-AA47-F75062A9C91C}" type="presParOf" srcId="{E143EBFF-7F3B-44F2-8354-DCA5A4A08063}" destId="{FF4C2462-0889-4499-A9CF-E14F1F4DDCA3}" srcOrd="11" destOrd="0" presId="urn:microsoft.com/office/officeart/2005/8/layout/cycle2"/>
    <dgm:cxn modelId="{BE9A7B90-471D-4263-8E29-4F5065CDABB8}" type="presParOf" srcId="{FF4C2462-0889-4499-A9CF-E14F1F4DDCA3}" destId="{EB92F432-B02D-4494-B1BF-09EDCD989AE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0AC6330-9113-4369-AC97-34E4EF7CDC9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sv-SE"/>
        </a:p>
      </dgm:t>
    </dgm:pt>
    <dgm:pt modelId="{93A00977-45C9-4F47-A469-E4F1FC730665}">
      <dgm:prSet custT="1"/>
      <dgm:spPr/>
      <dgm:t>
        <a:bodyPr/>
        <a:lstStyle/>
        <a:p>
          <a:pPr algn="ctr" rtl="0"/>
          <a:r>
            <a:rPr lang="ko-KR" sz="4000" dirty="0" smtClean="0"/>
            <a:t>국가 </a:t>
          </a:r>
          <a:r>
            <a:rPr lang="ko-KR" sz="4000" dirty="0" err="1" smtClean="0"/>
            <a:t>아젠다의</a:t>
          </a:r>
          <a:r>
            <a:rPr lang="ko-KR" sz="4000" dirty="0" smtClean="0"/>
            <a:t> 구성</a:t>
          </a:r>
          <a:endParaRPr lang="sv-SE" sz="4000" dirty="0"/>
        </a:p>
      </dgm:t>
    </dgm:pt>
    <dgm:pt modelId="{F49CA2F9-DCDB-4A77-A282-9A30CBF78913}" type="parTrans" cxnId="{5F6B4DE9-F4C1-44E4-876E-BE6B6D45D635}">
      <dgm:prSet/>
      <dgm:spPr/>
      <dgm:t>
        <a:bodyPr/>
        <a:lstStyle/>
        <a:p>
          <a:endParaRPr lang="sv-SE"/>
        </a:p>
      </dgm:t>
    </dgm:pt>
    <dgm:pt modelId="{F0DE07D0-CBA3-4D80-B7C8-7D167DFBEF25}" type="sibTrans" cxnId="{5F6B4DE9-F4C1-44E4-876E-BE6B6D45D635}">
      <dgm:prSet/>
      <dgm:spPr/>
      <dgm:t>
        <a:bodyPr/>
        <a:lstStyle/>
        <a:p>
          <a:endParaRPr lang="sv-SE"/>
        </a:p>
      </dgm:t>
    </dgm:pt>
    <dgm:pt modelId="{EA533883-6A96-4A9A-9C6A-B58704782961}" type="pres">
      <dgm:prSet presAssocID="{20AC6330-9113-4369-AC97-34E4EF7CDC9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FD0740A-1912-41D8-9318-AB1844C17ACB}" type="pres">
      <dgm:prSet presAssocID="{93A00977-45C9-4F47-A469-E4F1FC73066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E15955E-7698-45C3-A5B1-5324E87E3CA5}" type="presOf" srcId="{20AC6330-9113-4369-AC97-34E4EF7CDC9C}" destId="{EA533883-6A96-4A9A-9C6A-B58704782961}" srcOrd="0" destOrd="0" presId="urn:microsoft.com/office/officeart/2005/8/layout/vList2"/>
    <dgm:cxn modelId="{5F6B4DE9-F4C1-44E4-876E-BE6B6D45D635}" srcId="{20AC6330-9113-4369-AC97-34E4EF7CDC9C}" destId="{93A00977-45C9-4F47-A469-E4F1FC730665}" srcOrd="0" destOrd="0" parTransId="{F49CA2F9-DCDB-4A77-A282-9A30CBF78913}" sibTransId="{F0DE07D0-CBA3-4D80-B7C8-7D167DFBEF25}"/>
    <dgm:cxn modelId="{A2526DF4-E702-4490-924C-189C672AB2DC}" type="presOf" srcId="{93A00977-45C9-4F47-A469-E4F1FC730665}" destId="{2FD0740A-1912-41D8-9318-AB1844C17ACB}" srcOrd="0" destOrd="0" presId="urn:microsoft.com/office/officeart/2005/8/layout/vList2"/>
    <dgm:cxn modelId="{BC62A23C-BEAA-48DC-B2AE-0F0AF1D9CCE2}" type="presParOf" srcId="{EA533883-6A96-4A9A-9C6A-B58704782961}" destId="{2FD0740A-1912-41D8-9318-AB1844C17AC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E9252-8053-4EA1-8317-65658B833BAA}">
      <dsp:nvSpPr>
        <dsp:cNvPr id="0" name=""/>
        <dsp:cNvSpPr/>
      </dsp:nvSpPr>
      <dsp:spPr>
        <a:xfrm>
          <a:off x="0" y="0"/>
          <a:ext cx="10160479" cy="807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sv-SE" sz="4000" kern="1200" dirty="0" smtClean="0"/>
            <a:t>여섯 </a:t>
          </a:r>
          <a:r>
            <a:rPr lang="ko-KR" sz="4000" kern="1200" dirty="0" smtClean="0"/>
            <a:t>가지 논제</a:t>
          </a:r>
          <a:endParaRPr lang="sv-SE" sz="4000" kern="1200" dirty="0"/>
        </a:p>
      </dsp:txBody>
      <dsp:txXfrm>
        <a:off x="39434" y="39434"/>
        <a:ext cx="10081611" cy="72893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D0740A-1912-41D8-9318-AB1844C17ACB}">
      <dsp:nvSpPr>
        <dsp:cNvPr id="0" name=""/>
        <dsp:cNvSpPr/>
      </dsp:nvSpPr>
      <dsp:spPr>
        <a:xfrm>
          <a:off x="0" y="526"/>
          <a:ext cx="10393392" cy="9019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4000" kern="1200" dirty="0" smtClean="0"/>
            <a:t>국가 </a:t>
          </a:r>
          <a:r>
            <a:rPr lang="ko-KR" sz="4000" kern="1200" dirty="0" err="1" smtClean="0"/>
            <a:t>아젠다의</a:t>
          </a:r>
          <a:r>
            <a:rPr lang="ko-KR" sz="4000" kern="1200" dirty="0" smtClean="0"/>
            <a:t> 구성</a:t>
          </a:r>
          <a:endParaRPr lang="sv-SE" sz="4000" kern="1200" dirty="0"/>
        </a:p>
      </dsp:txBody>
      <dsp:txXfrm>
        <a:off x="44027" y="44553"/>
        <a:ext cx="10305338" cy="81385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E4CCFC-F90F-42AB-BA6F-47896BA28DB7}">
      <dsp:nvSpPr>
        <dsp:cNvPr id="0" name=""/>
        <dsp:cNvSpPr/>
      </dsp:nvSpPr>
      <dsp:spPr>
        <a:xfrm>
          <a:off x="0" y="3193"/>
          <a:ext cx="10515600" cy="13191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l" defTabSz="2444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5500" i="0" kern="1200" dirty="0" smtClean="0"/>
            <a:t>LEGITIMATION CRISIS</a:t>
          </a:r>
          <a:endParaRPr lang="sv-SE" sz="5500" i="0" kern="1200" dirty="0"/>
        </a:p>
      </dsp:txBody>
      <dsp:txXfrm>
        <a:off x="64397" y="67590"/>
        <a:ext cx="10386806" cy="119038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EA850-CA06-40D8-98A6-22AAF2144577}">
      <dsp:nvSpPr>
        <dsp:cNvPr id="0" name=""/>
        <dsp:cNvSpPr/>
      </dsp:nvSpPr>
      <dsp:spPr>
        <a:xfrm>
          <a:off x="4313213" y="0"/>
          <a:ext cx="1301154" cy="1258811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900" kern="1200" dirty="0" smtClean="0"/>
            <a:t>신국제질서의 본질과 의미는 무엇인가</a:t>
          </a:r>
          <a:r>
            <a:rPr lang="sv-SE" sz="900" kern="1200" dirty="0" smtClean="0"/>
            <a:t>?</a:t>
          </a:r>
          <a:endParaRPr lang="sv-SE" sz="900" kern="1200" dirty="0"/>
        </a:p>
      </dsp:txBody>
      <dsp:txXfrm>
        <a:off x="4503763" y="184349"/>
        <a:ext cx="920054" cy="890113"/>
      </dsp:txXfrm>
    </dsp:sp>
    <dsp:sp modelId="{BAB7899A-4AE7-471D-9ABA-0E954DC44491}">
      <dsp:nvSpPr>
        <dsp:cNvPr id="0" name=""/>
        <dsp:cNvSpPr/>
      </dsp:nvSpPr>
      <dsp:spPr>
        <a:xfrm rot="1624738">
          <a:off x="5874494" y="570752"/>
          <a:ext cx="294632" cy="44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800" kern="1200"/>
        </a:p>
      </dsp:txBody>
      <dsp:txXfrm>
        <a:off x="5879339" y="640495"/>
        <a:ext cx="206242" cy="269585"/>
      </dsp:txXfrm>
    </dsp:sp>
    <dsp:sp modelId="{1BD1F90A-0B39-409A-98B6-E46E8A021C9B}">
      <dsp:nvSpPr>
        <dsp:cNvPr id="0" name=""/>
        <dsp:cNvSpPr/>
      </dsp:nvSpPr>
      <dsp:spPr>
        <a:xfrm>
          <a:off x="6258054" y="948761"/>
          <a:ext cx="1495660" cy="1449382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900" kern="1200" dirty="0" smtClean="0"/>
            <a:t>새롭게 떠오르는 국가정책의 </a:t>
          </a:r>
          <a:r>
            <a:rPr lang="ko-KR" sz="900" kern="1200" dirty="0" err="1" smtClean="0"/>
            <a:t>아젠다는</a:t>
          </a:r>
          <a:r>
            <a:rPr lang="sv-SE" sz="900" kern="1200" dirty="0" smtClean="0"/>
            <a:t>?</a:t>
          </a:r>
          <a:endParaRPr lang="sv-SE" sz="900" kern="1200" dirty="0"/>
        </a:p>
      </dsp:txBody>
      <dsp:txXfrm>
        <a:off x="6477088" y="1161018"/>
        <a:ext cx="1057592" cy="1024868"/>
      </dsp:txXfrm>
    </dsp:sp>
    <dsp:sp modelId="{309C5B18-B4A1-4D42-AFFB-8DCC80C7C6B2}">
      <dsp:nvSpPr>
        <dsp:cNvPr id="0" name=""/>
        <dsp:cNvSpPr/>
      </dsp:nvSpPr>
      <dsp:spPr>
        <a:xfrm rot="5420804">
          <a:off x="6909035" y="2341926"/>
          <a:ext cx="182902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800" kern="1200"/>
        </a:p>
      </dsp:txBody>
      <dsp:txXfrm rot="10800000">
        <a:off x="6936637" y="2403921"/>
        <a:ext cx="128031" cy="268288"/>
      </dsp:txXfrm>
    </dsp:sp>
    <dsp:sp modelId="{47DB8DC7-3DC4-48C5-B033-3A4C9D0F0775}">
      <dsp:nvSpPr>
        <dsp:cNvPr id="0" name=""/>
        <dsp:cNvSpPr/>
      </dsp:nvSpPr>
      <dsp:spPr>
        <a:xfrm>
          <a:off x="5881347" y="2743199"/>
          <a:ext cx="2222001" cy="2334218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smtClean="0"/>
            <a:t>새로운 복지국가담론과 개혁의 몇가지 방향성에 대하여</a:t>
          </a:r>
          <a:endParaRPr lang="sv-SE" sz="1600" kern="1200" dirty="0"/>
        </a:p>
      </dsp:txBody>
      <dsp:txXfrm>
        <a:off x="6206752" y="3085037"/>
        <a:ext cx="1571191" cy="1650542"/>
      </dsp:txXfrm>
    </dsp:sp>
    <dsp:sp modelId="{BF4C0D75-239E-42E6-9943-CF50BF4686C1}">
      <dsp:nvSpPr>
        <dsp:cNvPr id="0" name=""/>
        <dsp:cNvSpPr/>
      </dsp:nvSpPr>
      <dsp:spPr>
        <a:xfrm rot="9603096">
          <a:off x="5669410" y="4130493"/>
          <a:ext cx="200594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800" kern="1200"/>
        </a:p>
      </dsp:txBody>
      <dsp:txXfrm rot="10800000">
        <a:off x="5727783" y="4209657"/>
        <a:ext cx="140416" cy="268288"/>
      </dsp:txXfrm>
    </dsp:sp>
    <dsp:sp modelId="{792AF1E6-F5DA-48D4-A93C-0BB3E31D02B7}">
      <dsp:nvSpPr>
        <dsp:cNvPr id="0" name=""/>
        <dsp:cNvSpPr/>
      </dsp:nvSpPr>
      <dsp:spPr>
        <a:xfrm>
          <a:off x="4301348" y="3984134"/>
          <a:ext cx="1324883" cy="1324883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000" kern="1200" dirty="0" smtClean="0"/>
            <a:t>국가 번영을 결정짓는 제도개혁</a:t>
          </a:r>
          <a:endParaRPr lang="sv-SE" sz="1000" kern="1200" dirty="0"/>
        </a:p>
      </dsp:txBody>
      <dsp:txXfrm>
        <a:off x="4495373" y="4178159"/>
        <a:ext cx="936833" cy="936833"/>
      </dsp:txXfrm>
    </dsp:sp>
    <dsp:sp modelId="{5FFAF191-C6B2-4319-8279-812F826FE9F0}">
      <dsp:nvSpPr>
        <dsp:cNvPr id="0" name=""/>
        <dsp:cNvSpPr/>
      </dsp:nvSpPr>
      <dsp:spPr>
        <a:xfrm rot="12151484">
          <a:off x="3800310" y="4025502"/>
          <a:ext cx="410004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800" kern="1200"/>
        </a:p>
      </dsp:txBody>
      <dsp:txXfrm rot="10800000">
        <a:off x="3918619" y="4138492"/>
        <a:ext cx="287003" cy="268288"/>
      </dsp:txXfrm>
    </dsp:sp>
    <dsp:sp modelId="{A6CF8261-094D-412A-9F35-AC820C21BECC}">
      <dsp:nvSpPr>
        <dsp:cNvPr id="0" name=""/>
        <dsp:cNvSpPr/>
      </dsp:nvSpPr>
      <dsp:spPr>
        <a:xfrm>
          <a:off x="2362956" y="3180245"/>
          <a:ext cx="1324883" cy="1324883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000" kern="1200" dirty="0" smtClean="0"/>
            <a:t>신국제질서에서 요구되는 국가통치능력에 대하여</a:t>
          </a:r>
          <a:endParaRPr lang="sv-SE" sz="1000" kern="1200" dirty="0"/>
        </a:p>
      </dsp:txBody>
      <dsp:txXfrm>
        <a:off x="2556981" y="3374270"/>
        <a:ext cx="936833" cy="936833"/>
      </dsp:txXfrm>
    </dsp:sp>
    <dsp:sp modelId="{DF523312-E066-44FA-8206-25581890F2F0}">
      <dsp:nvSpPr>
        <dsp:cNvPr id="0" name=""/>
        <dsp:cNvSpPr/>
      </dsp:nvSpPr>
      <dsp:spPr>
        <a:xfrm rot="15941491">
          <a:off x="2719427" y="2547485"/>
          <a:ext cx="450469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800" kern="1200"/>
        </a:p>
      </dsp:txBody>
      <dsp:txXfrm rot="10800000">
        <a:off x="2791538" y="2703797"/>
        <a:ext cx="316325" cy="268288"/>
      </dsp:txXfrm>
    </dsp:sp>
    <dsp:sp modelId="{497B8A92-B82A-4570-92E4-D4D6CC030116}">
      <dsp:nvSpPr>
        <dsp:cNvPr id="0" name=""/>
        <dsp:cNvSpPr/>
      </dsp:nvSpPr>
      <dsp:spPr>
        <a:xfrm>
          <a:off x="2199569" y="1011564"/>
          <a:ext cx="1324883" cy="1324883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000" kern="1200" dirty="0" smtClean="0"/>
            <a:t>도전을 극복하기 위한 한국의 대응력</a:t>
          </a:r>
          <a:r>
            <a:rPr lang="sv-SE" altLang="ko-KR" sz="1000" kern="1200" dirty="0" smtClean="0"/>
            <a:t> </a:t>
          </a:r>
          <a:r>
            <a:rPr lang="ko-KR" altLang="sv-SE" sz="1000" kern="1200" dirty="0" smtClean="0"/>
            <a:t>강화를</a:t>
          </a:r>
          <a:r>
            <a:rPr lang="ko-KR" sz="1000" kern="1200" dirty="0" smtClean="0"/>
            <a:t> 위하여</a:t>
          </a:r>
          <a:endParaRPr lang="sv-SE" sz="1000" kern="1200" dirty="0"/>
        </a:p>
      </dsp:txBody>
      <dsp:txXfrm>
        <a:off x="2393594" y="1205589"/>
        <a:ext cx="936833" cy="936833"/>
      </dsp:txXfrm>
    </dsp:sp>
    <dsp:sp modelId="{FF4C2462-0889-4499-A9CF-E14F1F4DDCA3}">
      <dsp:nvSpPr>
        <dsp:cNvPr id="0" name=""/>
        <dsp:cNvSpPr/>
      </dsp:nvSpPr>
      <dsp:spPr>
        <a:xfrm rot="20014336">
          <a:off x="3810014" y="514988"/>
          <a:ext cx="360430" cy="417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800" kern="1200"/>
        </a:p>
      </dsp:txBody>
      <dsp:txXfrm>
        <a:off x="3815664" y="622538"/>
        <a:ext cx="252301" cy="25046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14BF0-BC88-4914-8205-586754933753}">
      <dsp:nvSpPr>
        <dsp:cNvPr id="0" name=""/>
        <dsp:cNvSpPr/>
      </dsp:nvSpPr>
      <dsp:spPr>
        <a:xfrm>
          <a:off x="0" y="7436"/>
          <a:ext cx="10515600" cy="109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3600" kern="1200" smtClean="0"/>
            <a:t>복지국가의 유형을 결정짓는 요소</a:t>
          </a:r>
          <a:endParaRPr lang="sv-SE" sz="3600" kern="1200"/>
        </a:p>
      </dsp:txBody>
      <dsp:txXfrm>
        <a:off x="53459" y="60895"/>
        <a:ext cx="10408682" cy="98820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B95EE3-4905-4615-8DED-719A5C1A947D}">
      <dsp:nvSpPr>
        <dsp:cNvPr id="0" name=""/>
        <dsp:cNvSpPr/>
      </dsp:nvSpPr>
      <dsp:spPr>
        <a:xfrm>
          <a:off x="4050983" y="968852"/>
          <a:ext cx="2413632" cy="24136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/>
            <a:t>복지국가</a:t>
          </a:r>
          <a:endParaRPr lang="ko-KR" altLang="en-US" sz="2800" kern="1200" dirty="0"/>
        </a:p>
      </dsp:txBody>
      <dsp:txXfrm>
        <a:off x="4404451" y="1322320"/>
        <a:ext cx="1706696" cy="1706696"/>
      </dsp:txXfrm>
    </dsp:sp>
    <dsp:sp modelId="{1BFE2093-1F1A-4AD7-B4DB-E81FDA3395E3}">
      <dsp:nvSpPr>
        <dsp:cNvPr id="0" name=""/>
        <dsp:cNvSpPr/>
      </dsp:nvSpPr>
      <dsp:spPr>
        <a:xfrm>
          <a:off x="4654391" y="8745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시장 </a:t>
          </a:r>
          <a:endParaRPr lang="en-US" altLang="ko-KR" sz="1200" b="1" kern="1200" dirty="0" smtClean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b="1" kern="1200" dirty="0" smtClean="0"/>
            <a:t>(</a:t>
          </a:r>
          <a:r>
            <a:rPr lang="ko-KR" altLang="en-US" sz="1200" b="1" kern="1200" dirty="0" smtClean="0"/>
            <a:t>자본</a:t>
          </a:r>
          <a:r>
            <a:rPr lang="en-US" altLang="ko-KR" sz="1200" b="1" kern="1200" dirty="0" smtClean="0"/>
            <a:t>-</a:t>
          </a:r>
          <a:r>
            <a:rPr lang="ko-KR" altLang="en-US" sz="1200" b="1" kern="1200" dirty="0" smtClean="0"/>
            <a:t>노동</a:t>
          </a:r>
          <a:r>
            <a:rPr lang="en-US" altLang="ko-KR" sz="1200" b="1" kern="1200" dirty="0" smtClean="0"/>
            <a:t>)</a:t>
          </a:r>
          <a:endParaRPr lang="ko-KR" altLang="en-US" sz="1200" b="1" kern="1200" dirty="0"/>
        </a:p>
      </dsp:txBody>
      <dsp:txXfrm>
        <a:off x="4831125" y="185479"/>
        <a:ext cx="853348" cy="853348"/>
      </dsp:txXfrm>
    </dsp:sp>
    <dsp:sp modelId="{7646A8AE-7455-40C1-A7AF-F5A1ADC8DFBE}">
      <dsp:nvSpPr>
        <dsp:cNvPr id="0" name=""/>
        <dsp:cNvSpPr/>
      </dsp:nvSpPr>
      <dsp:spPr>
        <a:xfrm>
          <a:off x="6226221" y="1572260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국가통치 및 </a:t>
          </a:r>
          <a:r>
            <a:rPr lang="ko-KR" altLang="en-US" sz="1200" b="1" kern="1200" dirty="0" smtClean="0"/>
            <a:t>정당 </a:t>
          </a:r>
          <a:r>
            <a:rPr lang="en-US" altLang="ko-KR" sz="1200" b="1" kern="1200" dirty="0" smtClean="0"/>
            <a:t>(</a:t>
          </a:r>
          <a:r>
            <a:rPr lang="ko-KR" altLang="en-US" sz="1200" b="1" kern="1200" dirty="0" smtClean="0"/>
            <a:t>국가</a:t>
          </a:r>
          <a:r>
            <a:rPr lang="en-US" altLang="ko-KR" sz="1200" b="1" kern="1200" dirty="0" smtClean="0"/>
            <a:t>-</a:t>
          </a:r>
          <a:r>
            <a:rPr lang="ko-KR" altLang="en-US" sz="1200" b="1" kern="1200" dirty="0" smtClean="0"/>
            <a:t>지방</a:t>
          </a:r>
          <a:r>
            <a:rPr lang="en-US" altLang="ko-KR" sz="1200" b="1" kern="1200" dirty="0" smtClean="0"/>
            <a:t>, </a:t>
          </a:r>
          <a:r>
            <a:rPr lang="ko-KR" altLang="en-US" sz="1200" b="1" kern="1200" dirty="0" smtClean="0"/>
            <a:t>정당</a:t>
          </a:r>
          <a:r>
            <a:rPr lang="en-US" altLang="ko-KR" sz="1200" b="1" kern="1200" dirty="0" smtClean="0"/>
            <a:t>)</a:t>
          </a:r>
          <a:endParaRPr lang="ko-KR" altLang="en-US" sz="1200" b="1" kern="1200" dirty="0"/>
        </a:p>
      </dsp:txBody>
      <dsp:txXfrm>
        <a:off x="6402955" y="1748994"/>
        <a:ext cx="853348" cy="853348"/>
      </dsp:txXfrm>
    </dsp:sp>
    <dsp:sp modelId="{70FA36E4-7BDB-4046-931E-CB90910FA06A}">
      <dsp:nvSpPr>
        <dsp:cNvPr id="0" name=""/>
        <dsp:cNvSpPr/>
      </dsp:nvSpPr>
      <dsp:spPr>
        <a:xfrm>
          <a:off x="4654391" y="3144090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경제</a:t>
          </a:r>
          <a:r>
            <a:rPr lang="en-US" altLang="ko-KR" sz="1200" b="1" kern="1200" dirty="0" smtClean="0"/>
            <a:t>&amp;</a:t>
          </a:r>
          <a:r>
            <a:rPr lang="ko-KR" altLang="en-US" sz="1200" b="1" kern="1200" dirty="0" smtClean="0"/>
            <a:t>재정 </a:t>
          </a:r>
          <a:r>
            <a:rPr lang="en-US" altLang="ko-KR" sz="1200" b="1" kern="1200" dirty="0" smtClean="0"/>
            <a:t>(</a:t>
          </a:r>
          <a:r>
            <a:rPr lang="ko-KR" altLang="en-US" sz="1200" b="1" kern="1200" dirty="0" smtClean="0"/>
            <a:t>경제성장</a:t>
          </a:r>
          <a:r>
            <a:rPr lang="en-US" altLang="ko-KR" sz="1200" b="1" kern="1200" dirty="0" smtClean="0"/>
            <a:t>, </a:t>
          </a:r>
          <a:r>
            <a:rPr lang="ko-KR" altLang="en-US" sz="1200" b="1" kern="1200" dirty="0" smtClean="0"/>
            <a:t>조세</a:t>
          </a:r>
          <a:r>
            <a:rPr lang="en-US" altLang="ko-KR" sz="1200" b="1" kern="1200" dirty="0" smtClean="0"/>
            <a:t>, </a:t>
          </a:r>
          <a:r>
            <a:rPr lang="ko-KR" altLang="sv-SE" sz="1200" b="1" kern="1200" dirty="0" smtClean="0"/>
            <a:t>예산</a:t>
          </a:r>
          <a:r>
            <a:rPr lang="sv-SE" altLang="ko-KR" sz="1200" b="1" kern="1200" dirty="0" smtClean="0"/>
            <a:t>)</a:t>
          </a:r>
          <a:r>
            <a:rPr lang="en-US" altLang="ko-KR" sz="1200" b="1" kern="1200" dirty="0" smtClean="0"/>
            <a:t> </a:t>
          </a:r>
          <a:endParaRPr lang="ko-KR" altLang="en-US" sz="1200" b="1" kern="1200" dirty="0"/>
        </a:p>
      </dsp:txBody>
      <dsp:txXfrm>
        <a:off x="4831125" y="3320824"/>
        <a:ext cx="853348" cy="853348"/>
      </dsp:txXfrm>
    </dsp:sp>
    <dsp:sp modelId="{9EE6AA04-F287-4377-BB4C-C6B5F4D7C545}">
      <dsp:nvSpPr>
        <dsp:cNvPr id="0" name=""/>
        <dsp:cNvSpPr/>
      </dsp:nvSpPr>
      <dsp:spPr>
        <a:xfrm>
          <a:off x="3082561" y="1572260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smtClean="0"/>
            <a:t>사회 </a:t>
          </a:r>
          <a:r>
            <a:rPr lang="en-US" altLang="ko-KR" sz="1200" b="1" kern="1200" dirty="0" smtClean="0"/>
            <a:t>(</a:t>
          </a:r>
          <a:r>
            <a:rPr lang="ko-KR" altLang="en-US" sz="1200" b="1" kern="1200" dirty="0" smtClean="0"/>
            <a:t>사회양극화</a:t>
          </a:r>
          <a:r>
            <a:rPr lang="en-US" altLang="ko-KR" sz="1200" b="1" kern="1200" dirty="0" smtClean="0"/>
            <a:t>, </a:t>
          </a:r>
          <a:r>
            <a:rPr lang="ko-KR" altLang="en-US" sz="1200" b="1" kern="1200" dirty="0" smtClean="0"/>
            <a:t>국민의식</a:t>
          </a:r>
          <a:r>
            <a:rPr lang="en-US" altLang="ko-KR" sz="1200" b="1" kern="1200" dirty="0" smtClean="0"/>
            <a:t>)</a:t>
          </a:r>
          <a:endParaRPr lang="ko-KR" altLang="en-US" sz="1200" b="1" kern="1200" dirty="0"/>
        </a:p>
      </dsp:txBody>
      <dsp:txXfrm>
        <a:off x="3259295" y="1748994"/>
        <a:ext cx="853348" cy="85334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D0740A-1912-41D8-9318-AB1844C17ACB}">
      <dsp:nvSpPr>
        <dsp:cNvPr id="0" name=""/>
        <dsp:cNvSpPr/>
      </dsp:nvSpPr>
      <dsp:spPr>
        <a:xfrm>
          <a:off x="0" y="526"/>
          <a:ext cx="10393392" cy="9019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sv-SE" sz="4000" kern="1200" dirty="0" smtClean="0"/>
            <a:t>복지국가 담론</a:t>
          </a:r>
          <a:endParaRPr lang="sv-SE" sz="4000" kern="1200" dirty="0"/>
        </a:p>
      </dsp:txBody>
      <dsp:txXfrm>
        <a:off x="44027" y="44553"/>
        <a:ext cx="10305338" cy="81385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0A4EC7-6F72-4B2F-9E85-18128D46321F}">
      <dsp:nvSpPr>
        <dsp:cNvPr id="0" name=""/>
        <dsp:cNvSpPr/>
      </dsp:nvSpPr>
      <dsp:spPr>
        <a:xfrm>
          <a:off x="0" y="3995"/>
          <a:ext cx="10397710" cy="577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sv-SE" sz="1900" kern="1200" dirty="0" smtClean="0"/>
            <a:t>보편적 복지 </a:t>
          </a:r>
          <a:r>
            <a:rPr lang="ko-KR" sz="1900" kern="1200" dirty="0" smtClean="0"/>
            <a:t>정책</a:t>
          </a:r>
          <a:r>
            <a:rPr lang="ko-KR" altLang="sv-SE" sz="1900" kern="1200" dirty="0" smtClean="0"/>
            <a:t>의 </a:t>
          </a:r>
          <a:r>
            <a:rPr lang="ko-KR" sz="1900" kern="1200" dirty="0" smtClean="0"/>
            <a:t>목표와 경제</a:t>
          </a:r>
          <a:r>
            <a:rPr lang="en-US" sz="1900" kern="1200" dirty="0" smtClean="0"/>
            <a:t>-</a:t>
          </a:r>
          <a:r>
            <a:rPr lang="ko-KR" sz="1900" kern="1200" dirty="0" smtClean="0"/>
            <a:t>노동</a:t>
          </a:r>
          <a:r>
            <a:rPr lang="en-US" sz="1900" kern="1200" dirty="0" smtClean="0"/>
            <a:t>-</a:t>
          </a:r>
          <a:r>
            <a:rPr lang="ko-KR" sz="1900" kern="1200" dirty="0" smtClean="0"/>
            <a:t>교육</a:t>
          </a:r>
          <a:r>
            <a:rPr lang="en-US" sz="1900" kern="1200" dirty="0" smtClean="0"/>
            <a:t>-</a:t>
          </a:r>
          <a:r>
            <a:rPr lang="ko-KR" sz="1900" kern="1200" dirty="0" smtClean="0"/>
            <a:t>재정</a:t>
          </a:r>
          <a:r>
            <a:rPr lang="en-US" sz="1900" kern="1200" dirty="0" smtClean="0"/>
            <a:t>-</a:t>
          </a:r>
          <a:r>
            <a:rPr lang="ko-KR" sz="1900" kern="1200" dirty="0" smtClean="0"/>
            <a:t>행정</a:t>
          </a:r>
          <a:r>
            <a:rPr lang="en-US" sz="1900" kern="1200" dirty="0" smtClean="0"/>
            <a:t> </a:t>
          </a:r>
          <a:r>
            <a:rPr lang="ko-KR" sz="1900" kern="1200" dirty="0" smtClean="0"/>
            <a:t>등 </a:t>
          </a:r>
          <a:r>
            <a:rPr lang="ko-KR" sz="1900" kern="1200" dirty="0" smtClean="0"/>
            <a:t>정책</a:t>
          </a:r>
          <a:r>
            <a:rPr lang="en-US" altLang="ko-KR" sz="1900" kern="1200" dirty="0" smtClean="0"/>
            <a:t> </a:t>
          </a:r>
          <a:r>
            <a:rPr lang="ko-KR" sz="1900" kern="1200" dirty="0" smtClean="0"/>
            <a:t>순환</a:t>
          </a:r>
          <a:endParaRPr lang="sv-SE" sz="1900" kern="1200" dirty="0"/>
        </a:p>
      </dsp:txBody>
      <dsp:txXfrm>
        <a:off x="28215" y="32210"/>
        <a:ext cx="10341280" cy="52155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C18EA-3DEF-4EE6-A9F3-BF6FD6573841}">
      <dsp:nvSpPr>
        <dsp:cNvPr id="0" name=""/>
        <dsp:cNvSpPr/>
      </dsp:nvSpPr>
      <dsp:spPr>
        <a:xfrm>
          <a:off x="7045704" y="3421721"/>
          <a:ext cx="3074839" cy="18660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조세정책을 통한 분배정책</a:t>
          </a:r>
          <a:endParaRPr lang="ko-KR" altLang="en-US" sz="1100" kern="1200" dirty="0"/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복지서비스와 건강의료</a:t>
          </a:r>
          <a:endParaRPr lang="ko-KR" altLang="en-US" sz="1100" kern="1200" dirty="0"/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여성출산휴가 및 부모보험</a:t>
          </a:r>
          <a:endParaRPr lang="ko-KR" altLang="en-US" sz="1100" kern="1200" dirty="0"/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아동복지와 방과후 과정</a:t>
          </a:r>
          <a:endParaRPr lang="ko-KR" altLang="en-US" sz="1100" kern="1200" dirty="0"/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sv-SE" sz="1100" kern="1200" dirty="0" smtClean="0"/>
            <a:t>참여를 </a:t>
          </a:r>
          <a:r>
            <a:rPr lang="ko-KR" altLang="en-US" sz="1100" kern="1200" dirty="0" smtClean="0"/>
            <a:t>통한 국민행복</a:t>
          </a:r>
          <a:endParaRPr lang="ko-KR" altLang="en-US" sz="1100" kern="1200" dirty="0"/>
        </a:p>
        <a:p>
          <a:pPr marL="57150" lvl="1" indent="-57150" algn="l" defTabSz="3556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800" kern="1200" dirty="0"/>
        </a:p>
        <a:p>
          <a:pPr marL="57150" lvl="1" indent="-57150" algn="l" defTabSz="3556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800" kern="1200" dirty="0"/>
        </a:p>
      </dsp:txBody>
      <dsp:txXfrm>
        <a:off x="8009147" y="3929227"/>
        <a:ext cx="2070405" cy="1317565"/>
      </dsp:txXfrm>
    </dsp:sp>
    <dsp:sp modelId="{B6B02DFD-8925-4B90-88F3-E8892FA5C41B}">
      <dsp:nvSpPr>
        <dsp:cNvPr id="0" name=""/>
        <dsp:cNvSpPr/>
      </dsp:nvSpPr>
      <dsp:spPr>
        <a:xfrm>
          <a:off x="0" y="3345315"/>
          <a:ext cx="3142421" cy="1894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/>
            <a:t>긴축재정 및 저축유도</a:t>
          </a: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/>
            <a:t>중앙은행과 기업의 협조</a:t>
          </a: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/>
            <a:t>재정정책</a:t>
          </a:r>
          <a:r>
            <a:rPr lang="en-US" altLang="ko-KR" sz="1400" kern="1200" dirty="0" smtClean="0"/>
            <a:t>; </a:t>
          </a:r>
          <a:r>
            <a:rPr lang="ko-KR" altLang="en-US" sz="1400" kern="1200" dirty="0" smtClean="0"/>
            <a:t>부동산정책</a:t>
          </a: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/>
            <a:t>고급 </a:t>
          </a:r>
          <a:r>
            <a:rPr lang="ko-KR" altLang="sv-SE" sz="1400" kern="1200" dirty="0" smtClean="0"/>
            <a:t>공공</a:t>
          </a:r>
          <a:r>
            <a:rPr lang="ko-KR" altLang="en-US" sz="1400" kern="1200" dirty="0" smtClean="0"/>
            <a:t>임대주택</a:t>
          </a: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kern="1200" dirty="0"/>
        </a:p>
      </dsp:txBody>
      <dsp:txXfrm>
        <a:off x="41619" y="3860592"/>
        <a:ext cx="2116456" cy="1337736"/>
      </dsp:txXfrm>
    </dsp:sp>
    <dsp:sp modelId="{26FE51E7-D0D5-4EB7-9DA9-DEA0CCE1F46E}">
      <dsp:nvSpPr>
        <dsp:cNvPr id="0" name=""/>
        <dsp:cNvSpPr/>
      </dsp:nvSpPr>
      <dsp:spPr>
        <a:xfrm>
          <a:off x="7074973" y="654834"/>
          <a:ext cx="3045570" cy="18660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1" indent="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기업경쟁력</a:t>
          </a:r>
          <a:endParaRPr lang="ko-KR" altLang="en-US" sz="1100" kern="1200" dirty="0"/>
        </a:p>
        <a:p>
          <a:pPr marL="0" lvl="1" indent="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수출중심기업</a:t>
          </a:r>
          <a:endParaRPr lang="ko-KR" altLang="en-US" sz="1100" kern="1200" dirty="0"/>
        </a:p>
        <a:p>
          <a:pPr marL="0" lvl="1" indent="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연대연금제</a:t>
          </a:r>
          <a:endParaRPr lang="ko-KR" altLang="en-US" sz="1100" kern="1200" dirty="0"/>
        </a:p>
        <a:p>
          <a:pPr marL="0" lvl="1" indent="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노동환경개선</a:t>
          </a:r>
          <a:endParaRPr lang="ko-KR" altLang="en-US" sz="1100" kern="1200" dirty="0"/>
        </a:p>
        <a:p>
          <a:pPr marL="0" lvl="1" indent="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노사협약</a:t>
          </a:r>
          <a:r>
            <a:rPr lang="en-US" altLang="ko-KR" sz="1100" kern="1200" dirty="0" smtClean="0"/>
            <a:t>; </a:t>
          </a:r>
          <a:r>
            <a:rPr lang="ko-KR" altLang="en-US" sz="1100" kern="1200" dirty="0" smtClean="0"/>
            <a:t>노사 대화</a:t>
          </a:r>
          <a:endParaRPr lang="ko-KR" altLang="en-US" sz="1100" kern="1200" dirty="0"/>
        </a:p>
        <a:p>
          <a:pPr marL="88900" lvl="1" indent="-8890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err="1" smtClean="0"/>
            <a:t>노사정</a:t>
          </a:r>
          <a:r>
            <a:rPr lang="en-US" altLang="ko-KR" sz="1100" kern="1200" dirty="0" smtClean="0"/>
            <a:t> </a:t>
          </a:r>
          <a:r>
            <a:rPr lang="ko-KR" altLang="en-US" sz="1100" kern="1200" dirty="0" smtClean="0"/>
            <a:t>대화</a:t>
          </a:r>
          <a:r>
            <a:rPr lang="en-US" altLang="ko-KR" sz="1100" kern="1200" dirty="0" smtClean="0"/>
            <a:t>: </a:t>
          </a:r>
          <a:r>
            <a:rPr lang="ko-KR" altLang="en-US" sz="1100" kern="1200" dirty="0" err="1" smtClean="0"/>
            <a:t>목요클럽</a:t>
          </a:r>
          <a:r>
            <a:rPr lang="en-US" altLang="ko-KR" sz="1100" kern="1200" dirty="0" smtClean="0"/>
            <a:t>, </a:t>
          </a:r>
          <a:r>
            <a:rPr lang="ko-KR" altLang="en-US" sz="1100" kern="1200" dirty="0" err="1" smtClean="0"/>
            <a:t>하르프순드</a:t>
          </a:r>
          <a:r>
            <a:rPr lang="ko-KR" altLang="en-US" sz="1100" kern="1200" dirty="0" smtClean="0"/>
            <a:t> 대회의</a:t>
          </a:r>
          <a:endParaRPr lang="ko-KR" altLang="en-US" sz="1100" kern="1200" dirty="0"/>
        </a:p>
      </dsp:txBody>
      <dsp:txXfrm>
        <a:off x="8029635" y="695825"/>
        <a:ext cx="2049917" cy="1317565"/>
      </dsp:txXfrm>
    </dsp:sp>
    <dsp:sp modelId="{A3FD58B8-B4DB-44AE-BDCD-4C0011C45525}">
      <dsp:nvSpPr>
        <dsp:cNvPr id="0" name=""/>
        <dsp:cNvSpPr/>
      </dsp:nvSpPr>
      <dsp:spPr>
        <a:xfrm>
          <a:off x="97126" y="639196"/>
          <a:ext cx="2880735" cy="18660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적극적 노동시장</a:t>
          </a:r>
          <a:r>
            <a:rPr lang="en-US" altLang="ko-KR" sz="1100" kern="1200" dirty="0" smtClean="0"/>
            <a:t>; </a:t>
          </a:r>
          <a:r>
            <a:rPr lang="ko-KR" altLang="en-US" sz="1100" kern="1200" dirty="0" smtClean="0"/>
            <a:t>직업훈련</a:t>
          </a:r>
          <a:endParaRPr lang="ko-KR" altLang="en-US" sz="1100" kern="1200" dirty="0"/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고용지원금</a:t>
          </a:r>
          <a:endParaRPr lang="ko-KR" altLang="en-US" sz="1100" kern="1200" dirty="0"/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전문직업고등학교</a:t>
          </a:r>
          <a:endParaRPr lang="ko-KR" altLang="en-US" sz="1100" kern="1200" dirty="0"/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중산층 진입가능</a:t>
          </a:r>
          <a:endParaRPr lang="ko-KR" altLang="en-US" sz="1100" kern="1200" dirty="0"/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직업선택 </a:t>
          </a:r>
          <a:r>
            <a:rPr lang="en-US" altLang="ko-KR" sz="1100" kern="1200" dirty="0" smtClean="0"/>
            <a:t>– </a:t>
          </a:r>
          <a:r>
            <a:rPr lang="ko-KR" altLang="en-US" sz="1100" kern="1200" dirty="0" smtClean="0"/>
            <a:t>고등학교에서 이루어지도록 유도</a:t>
          </a:r>
          <a:endParaRPr lang="ko-KR" altLang="en-US" sz="1100" kern="1200" dirty="0"/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/>
            <a:t>양성평등교육</a:t>
          </a:r>
          <a:r>
            <a:rPr lang="en-US" altLang="ko-KR" sz="1100" kern="1200" dirty="0" smtClean="0"/>
            <a:t>; </a:t>
          </a:r>
          <a:r>
            <a:rPr lang="ko-KR" altLang="en-US" sz="1100" kern="1200" dirty="0" smtClean="0"/>
            <a:t>노인일자리 </a:t>
          </a:r>
          <a:endParaRPr lang="ko-KR" altLang="en-US" sz="1100" kern="1200" dirty="0"/>
        </a:p>
      </dsp:txBody>
      <dsp:txXfrm>
        <a:off x="138117" y="680187"/>
        <a:ext cx="1934532" cy="1317565"/>
      </dsp:txXfrm>
    </dsp:sp>
    <dsp:sp modelId="{958C67C0-36A7-4C91-8176-B2A39558150A}">
      <dsp:nvSpPr>
        <dsp:cNvPr id="0" name=""/>
        <dsp:cNvSpPr/>
      </dsp:nvSpPr>
      <dsp:spPr>
        <a:xfrm>
          <a:off x="2459189" y="523843"/>
          <a:ext cx="2525016" cy="252501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kern="1200" dirty="0" smtClean="0"/>
            <a:t>고용 </a:t>
          </a:r>
          <a:r>
            <a:rPr lang="en-US" altLang="ko-KR" sz="3200" kern="1200" dirty="0" smtClean="0"/>
            <a:t>(</a:t>
          </a:r>
          <a:r>
            <a:rPr lang="ko-KR" altLang="en-US" sz="3200" kern="1200" dirty="0" smtClean="0"/>
            <a:t>완전</a:t>
          </a:r>
          <a:r>
            <a:rPr lang="en-US" altLang="ko-KR" sz="3200" kern="1200" dirty="0" smtClean="0"/>
            <a:t>)</a:t>
          </a:r>
          <a:endParaRPr lang="ko-KR" altLang="en-US" sz="3200" kern="1200" dirty="0"/>
        </a:p>
      </dsp:txBody>
      <dsp:txXfrm>
        <a:off x="3198749" y="1263403"/>
        <a:ext cx="1785456" cy="1785456"/>
      </dsp:txXfrm>
    </dsp:sp>
    <dsp:sp modelId="{74CF0749-B481-4F5B-8A58-D6E7D1D139A2}">
      <dsp:nvSpPr>
        <dsp:cNvPr id="0" name=""/>
        <dsp:cNvSpPr/>
      </dsp:nvSpPr>
      <dsp:spPr>
        <a:xfrm rot="5400000">
          <a:off x="5145225" y="514980"/>
          <a:ext cx="2525016" cy="252501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kern="1200" dirty="0" smtClean="0"/>
            <a:t>성장 </a:t>
          </a:r>
          <a:r>
            <a:rPr lang="en-US" altLang="ko-KR" sz="3200" kern="1200" dirty="0" smtClean="0"/>
            <a:t>(</a:t>
          </a:r>
          <a:r>
            <a:rPr lang="ko-KR" altLang="en-US" sz="3200" kern="1200" dirty="0" smtClean="0"/>
            <a:t>지속</a:t>
          </a:r>
          <a:r>
            <a:rPr lang="en-US" altLang="ko-KR" sz="3200" kern="1200" dirty="0" smtClean="0"/>
            <a:t>)</a:t>
          </a:r>
          <a:endParaRPr lang="ko-KR" altLang="en-US" sz="3200" kern="1200" dirty="0"/>
        </a:p>
      </dsp:txBody>
      <dsp:txXfrm rot="-5400000">
        <a:off x="5145225" y="1254540"/>
        <a:ext cx="1785456" cy="1785456"/>
      </dsp:txXfrm>
    </dsp:sp>
    <dsp:sp modelId="{09840A40-D046-45EA-9DE4-35ADE1BEC5AB}">
      <dsp:nvSpPr>
        <dsp:cNvPr id="0" name=""/>
        <dsp:cNvSpPr/>
      </dsp:nvSpPr>
      <dsp:spPr>
        <a:xfrm rot="10800000">
          <a:off x="5118586" y="3227630"/>
          <a:ext cx="2525016" cy="252501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kern="1200" dirty="0" smtClean="0"/>
            <a:t>형평성 </a:t>
          </a:r>
          <a:r>
            <a:rPr lang="en-US" altLang="ko-KR" sz="3200" kern="1200" dirty="0" smtClean="0"/>
            <a:t>(</a:t>
          </a:r>
          <a:r>
            <a:rPr lang="ko-KR" altLang="en-US" sz="3200" kern="1200" dirty="0" smtClean="0"/>
            <a:t>복지</a:t>
          </a:r>
          <a:r>
            <a:rPr lang="en-US" altLang="ko-KR" sz="3200" kern="1200" dirty="0" smtClean="0"/>
            <a:t>)</a:t>
          </a:r>
          <a:endParaRPr lang="ko-KR" altLang="en-US" sz="3200" kern="1200" dirty="0"/>
        </a:p>
      </dsp:txBody>
      <dsp:txXfrm rot="10800000">
        <a:off x="5118586" y="3227630"/>
        <a:ext cx="1785456" cy="1785456"/>
      </dsp:txXfrm>
    </dsp:sp>
    <dsp:sp modelId="{4930F4D3-6842-4C7F-9C01-BABC9EC7E10B}">
      <dsp:nvSpPr>
        <dsp:cNvPr id="0" name=""/>
        <dsp:cNvSpPr/>
      </dsp:nvSpPr>
      <dsp:spPr>
        <a:xfrm rot="16200000">
          <a:off x="2485828" y="3245406"/>
          <a:ext cx="2525016" cy="252501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kern="1200" dirty="0" smtClean="0"/>
            <a:t>재정 </a:t>
          </a:r>
          <a:r>
            <a:rPr lang="en-US" altLang="ko-KR" sz="3200" kern="1200" dirty="0" smtClean="0"/>
            <a:t>(</a:t>
          </a:r>
          <a:r>
            <a:rPr lang="ko-KR" altLang="sv-SE" sz="3200" kern="1200" dirty="0" smtClean="0"/>
            <a:t>지속</a:t>
          </a:r>
          <a:r>
            <a:rPr lang="en-US" altLang="ko-KR" sz="3200" kern="1200" dirty="0" smtClean="0"/>
            <a:t>)</a:t>
          </a:r>
          <a:endParaRPr lang="ko-KR" altLang="en-US" sz="3200" kern="1200" dirty="0"/>
        </a:p>
      </dsp:txBody>
      <dsp:txXfrm rot="5400000">
        <a:off x="3225388" y="3245406"/>
        <a:ext cx="1785456" cy="1785456"/>
      </dsp:txXfrm>
    </dsp:sp>
    <dsp:sp modelId="{B7BDD5CE-ED0D-4685-9833-31E1F5D2EE19}">
      <dsp:nvSpPr>
        <dsp:cNvPr id="0" name=""/>
        <dsp:cNvSpPr/>
      </dsp:nvSpPr>
      <dsp:spPr>
        <a:xfrm>
          <a:off x="4606621" y="2635622"/>
          <a:ext cx="871801" cy="75808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A55AF-E107-4D63-8AF2-B906CB976EEC}">
      <dsp:nvSpPr>
        <dsp:cNvPr id="0" name=""/>
        <dsp:cNvSpPr/>
      </dsp:nvSpPr>
      <dsp:spPr>
        <a:xfrm rot="10800000">
          <a:off x="4624371" y="2900555"/>
          <a:ext cx="871801" cy="75808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D3B58A-87F6-4F0D-8086-E5950538CED7}">
      <dsp:nvSpPr>
        <dsp:cNvPr id="0" name=""/>
        <dsp:cNvSpPr/>
      </dsp:nvSpPr>
      <dsp:spPr>
        <a:xfrm>
          <a:off x="0" y="11521"/>
          <a:ext cx="10515600" cy="1155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3800" kern="1200" dirty="0" smtClean="0"/>
            <a:t>보편적 복지국가의 함정</a:t>
          </a:r>
          <a:endParaRPr lang="sv-SE" sz="3800" kern="1200" dirty="0"/>
        </a:p>
      </dsp:txBody>
      <dsp:txXfrm>
        <a:off x="56429" y="67950"/>
        <a:ext cx="10402742" cy="104310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D0740A-1912-41D8-9318-AB1844C17ACB}">
      <dsp:nvSpPr>
        <dsp:cNvPr id="0" name=""/>
        <dsp:cNvSpPr/>
      </dsp:nvSpPr>
      <dsp:spPr>
        <a:xfrm>
          <a:off x="0" y="526"/>
          <a:ext cx="10393392" cy="9019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sv-SE" sz="4000" kern="1200" dirty="0" smtClean="0"/>
            <a:t>복지국가 담론</a:t>
          </a:r>
          <a:endParaRPr lang="sv-SE" sz="4000" kern="1200" dirty="0"/>
        </a:p>
      </dsp:txBody>
      <dsp:txXfrm>
        <a:off x="44027" y="44553"/>
        <a:ext cx="10305338" cy="8138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EA850-CA06-40D8-98A6-22AAF2144577}">
      <dsp:nvSpPr>
        <dsp:cNvPr id="0" name=""/>
        <dsp:cNvSpPr/>
      </dsp:nvSpPr>
      <dsp:spPr>
        <a:xfrm>
          <a:off x="4591589" y="906"/>
          <a:ext cx="1332420" cy="1332420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신국제질서의 본질과 의미는 무엇인가</a:t>
          </a:r>
          <a:r>
            <a:rPr lang="sv-SE" sz="1200" b="1" kern="1200" dirty="0" smtClean="0"/>
            <a:t>?</a:t>
          </a:r>
          <a:endParaRPr lang="sv-SE" sz="1200" b="1" kern="1200" dirty="0"/>
        </a:p>
      </dsp:txBody>
      <dsp:txXfrm>
        <a:off x="4786717" y="196034"/>
        <a:ext cx="942164" cy="942164"/>
      </dsp:txXfrm>
    </dsp:sp>
    <dsp:sp modelId="{BAB7899A-4AE7-471D-9ABA-0E954DC44491}">
      <dsp:nvSpPr>
        <dsp:cNvPr id="0" name=""/>
        <dsp:cNvSpPr/>
      </dsp:nvSpPr>
      <dsp:spPr>
        <a:xfrm rot="1729866">
          <a:off x="5960157" y="937215"/>
          <a:ext cx="393573" cy="4496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1900" kern="1200"/>
        </a:p>
      </dsp:txBody>
      <dsp:txXfrm>
        <a:off x="5967475" y="998684"/>
        <a:ext cx="275501" cy="269816"/>
      </dsp:txXfrm>
    </dsp:sp>
    <dsp:sp modelId="{1BD1F90A-0B39-409A-98B6-E46E8A021C9B}">
      <dsp:nvSpPr>
        <dsp:cNvPr id="0" name=""/>
        <dsp:cNvSpPr/>
      </dsp:nvSpPr>
      <dsp:spPr>
        <a:xfrm>
          <a:off x="6409394" y="1001538"/>
          <a:ext cx="1332420" cy="1332420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새롭게 떠오르는 국가정책의 </a:t>
          </a:r>
          <a:r>
            <a:rPr lang="ko-KR" sz="1200" b="1" kern="1200" dirty="0" err="1" smtClean="0"/>
            <a:t>아젠다는</a:t>
          </a:r>
          <a:r>
            <a:rPr lang="sv-SE" sz="1200" b="1" kern="1200" dirty="0" smtClean="0"/>
            <a:t>?</a:t>
          </a:r>
          <a:endParaRPr lang="sv-SE" sz="1200" b="1" kern="1200" dirty="0"/>
        </a:p>
      </dsp:txBody>
      <dsp:txXfrm>
        <a:off x="6604522" y="1196666"/>
        <a:ext cx="942164" cy="942164"/>
      </dsp:txXfrm>
    </dsp:sp>
    <dsp:sp modelId="{309C5B18-B4A1-4D42-AFFB-8DCC80C7C6B2}">
      <dsp:nvSpPr>
        <dsp:cNvPr id="0" name=""/>
        <dsp:cNvSpPr/>
      </dsp:nvSpPr>
      <dsp:spPr>
        <a:xfrm rot="5363667">
          <a:off x="6908801" y="2433502"/>
          <a:ext cx="354547" cy="4496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1900" kern="1200"/>
        </a:p>
      </dsp:txBody>
      <dsp:txXfrm>
        <a:off x="6961421" y="2470261"/>
        <a:ext cx="248183" cy="269816"/>
      </dsp:txXfrm>
    </dsp:sp>
    <dsp:sp modelId="{47DB8DC7-3DC4-48C5-B033-3A4C9D0F0775}">
      <dsp:nvSpPr>
        <dsp:cNvPr id="0" name=""/>
        <dsp:cNvSpPr/>
      </dsp:nvSpPr>
      <dsp:spPr>
        <a:xfrm>
          <a:off x="6430546" y="3002804"/>
          <a:ext cx="1332420" cy="1332420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새로운 복지국가담론과 개혁의 몇가지 방향성에 대하여</a:t>
          </a:r>
          <a:endParaRPr lang="sv-SE" sz="1200" b="1" kern="1200" dirty="0"/>
        </a:p>
      </dsp:txBody>
      <dsp:txXfrm>
        <a:off x="6625674" y="3197932"/>
        <a:ext cx="942164" cy="942164"/>
      </dsp:txXfrm>
    </dsp:sp>
    <dsp:sp modelId="{BF4C0D75-239E-42E6-9943-CF50BF4686C1}">
      <dsp:nvSpPr>
        <dsp:cNvPr id="0" name=""/>
        <dsp:cNvSpPr/>
      </dsp:nvSpPr>
      <dsp:spPr>
        <a:xfrm rot="9086874">
          <a:off x="5985602" y="3939031"/>
          <a:ext cx="403409" cy="4496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1900" kern="1200"/>
        </a:p>
      </dsp:txBody>
      <dsp:txXfrm rot="10800000">
        <a:off x="6099266" y="4000047"/>
        <a:ext cx="282386" cy="269816"/>
      </dsp:txXfrm>
    </dsp:sp>
    <dsp:sp modelId="{792AF1E6-F5DA-48D4-A93C-0BB3E31D02B7}">
      <dsp:nvSpPr>
        <dsp:cNvPr id="0" name=""/>
        <dsp:cNvSpPr/>
      </dsp:nvSpPr>
      <dsp:spPr>
        <a:xfrm>
          <a:off x="4591589" y="4003443"/>
          <a:ext cx="1332420" cy="1332420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국가 번영을 결정짓는 제도개혁</a:t>
          </a:r>
          <a:r>
            <a:rPr lang="sv-SE" sz="1200" b="1" kern="1200" dirty="0" smtClean="0"/>
            <a:t>?</a:t>
          </a:r>
          <a:endParaRPr lang="sv-SE" sz="1200" b="1" kern="1200" dirty="0"/>
        </a:p>
      </dsp:txBody>
      <dsp:txXfrm>
        <a:off x="4786717" y="4198571"/>
        <a:ext cx="942164" cy="942164"/>
      </dsp:txXfrm>
    </dsp:sp>
    <dsp:sp modelId="{5FFAF191-C6B2-4319-8279-812F826FE9F0}">
      <dsp:nvSpPr>
        <dsp:cNvPr id="0" name=""/>
        <dsp:cNvSpPr/>
      </dsp:nvSpPr>
      <dsp:spPr>
        <a:xfrm rot="12456740">
          <a:off x="4093243" y="3950236"/>
          <a:ext cx="438049" cy="4496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1900" kern="1200"/>
        </a:p>
      </dsp:txBody>
      <dsp:txXfrm rot="10800000">
        <a:off x="4217174" y="4070629"/>
        <a:ext cx="306634" cy="269816"/>
      </dsp:txXfrm>
    </dsp:sp>
    <dsp:sp modelId="{A6CF8261-094D-412A-9F35-AC820C21BECC}">
      <dsp:nvSpPr>
        <dsp:cNvPr id="0" name=""/>
        <dsp:cNvSpPr/>
      </dsp:nvSpPr>
      <dsp:spPr>
        <a:xfrm>
          <a:off x="2678554" y="3002808"/>
          <a:ext cx="1332420" cy="1332420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신국제질서에서 요구되는 국가통치능력에 대하여</a:t>
          </a:r>
          <a:endParaRPr lang="sv-SE" sz="1200" b="1" kern="1200" dirty="0"/>
        </a:p>
      </dsp:txBody>
      <dsp:txXfrm>
        <a:off x="2873682" y="3197936"/>
        <a:ext cx="942164" cy="942164"/>
      </dsp:txXfrm>
    </dsp:sp>
    <dsp:sp modelId="{DF523312-E066-44FA-8206-25581890F2F0}">
      <dsp:nvSpPr>
        <dsp:cNvPr id="0" name=""/>
        <dsp:cNvSpPr/>
      </dsp:nvSpPr>
      <dsp:spPr>
        <a:xfrm rot="16200000">
          <a:off x="3167520" y="2453572"/>
          <a:ext cx="354488" cy="4496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1900" kern="1200"/>
        </a:p>
      </dsp:txBody>
      <dsp:txXfrm>
        <a:off x="3220693" y="2596683"/>
        <a:ext cx="248142" cy="269816"/>
      </dsp:txXfrm>
    </dsp:sp>
    <dsp:sp modelId="{497B8A92-B82A-4570-92E4-D4D6CC030116}">
      <dsp:nvSpPr>
        <dsp:cNvPr id="0" name=""/>
        <dsp:cNvSpPr/>
      </dsp:nvSpPr>
      <dsp:spPr>
        <a:xfrm>
          <a:off x="2678554" y="1001541"/>
          <a:ext cx="1332420" cy="1332420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한국의 대응력</a:t>
          </a:r>
          <a:r>
            <a:rPr lang="sv-SE" altLang="ko-KR" sz="1200" b="1" kern="1200" dirty="0" smtClean="0"/>
            <a:t> </a:t>
          </a:r>
          <a:r>
            <a:rPr lang="ko-KR" altLang="sv-SE" sz="1200" b="1" kern="1200" dirty="0" smtClean="0"/>
            <a:t>강화를</a:t>
          </a:r>
          <a:r>
            <a:rPr lang="ko-KR" sz="1200" b="1" kern="1200" dirty="0" smtClean="0"/>
            <a:t> 위하여</a:t>
          </a:r>
          <a:endParaRPr lang="sv-SE" sz="1200" b="1" kern="1200" dirty="0"/>
        </a:p>
      </dsp:txBody>
      <dsp:txXfrm>
        <a:off x="2873682" y="1196669"/>
        <a:ext cx="942164" cy="942164"/>
      </dsp:txXfrm>
    </dsp:sp>
    <dsp:sp modelId="{FF4C2462-0889-4499-A9CF-E14F1F4DDCA3}">
      <dsp:nvSpPr>
        <dsp:cNvPr id="0" name=""/>
        <dsp:cNvSpPr/>
      </dsp:nvSpPr>
      <dsp:spPr>
        <a:xfrm rot="19943260">
          <a:off x="4071272" y="948334"/>
          <a:ext cx="438049" cy="4496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1900" kern="1200"/>
        </a:p>
      </dsp:txBody>
      <dsp:txXfrm>
        <a:off x="4078756" y="1068727"/>
        <a:ext cx="306634" cy="26981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EA850-CA06-40D8-98A6-22AAF2144577}">
      <dsp:nvSpPr>
        <dsp:cNvPr id="0" name=""/>
        <dsp:cNvSpPr/>
      </dsp:nvSpPr>
      <dsp:spPr>
        <a:xfrm>
          <a:off x="4465319" y="-235063"/>
          <a:ext cx="1431907" cy="1387192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신국제질서의 본질과 의미는 무엇인가</a:t>
          </a:r>
          <a:r>
            <a:rPr lang="sv-SE" sz="1200" b="1" kern="1200" dirty="0" smtClean="0"/>
            <a:t>?</a:t>
          </a:r>
          <a:endParaRPr lang="sv-SE" sz="1200" b="1" kern="1200" dirty="0"/>
        </a:p>
      </dsp:txBody>
      <dsp:txXfrm>
        <a:off x="4675017" y="-31913"/>
        <a:ext cx="1012511" cy="980892"/>
      </dsp:txXfrm>
    </dsp:sp>
    <dsp:sp modelId="{BAB7899A-4AE7-471D-9ABA-0E954DC44491}">
      <dsp:nvSpPr>
        <dsp:cNvPr id="0" name=""/>
        <dsp:cNvSpPr/>
      </dsp:nvSpPr>
      <dsp:spPr>
        <a:xfrm rot="1577429">
          <a:off x="6126846" y="398002"/>
          <a:ext cx="268103" cy="44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>
        <a:off x="6131006" y="470051"/>
        <a:ext cx="187672" cy="269585"/>
      </dsp:txXfrm>
    </dsp:sp>
    <dsp:sp modelId="{1BD1F90A-0B39-409A-98B6-E46E8A021C9B}">
      <dsp:nvSpPr>
        <dsp:cNvPr id="0" name=""/>
        <dsp:cNvSpPr/>
      </dsp:nvSpPr>
      <dsp:spPr>
        <a:xfrm>
          <a:off x="6475537" y="742685"/>
          <a:ext cx="1495660" cy="1449382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새롭게 떠오르는 국가정책의 </a:t>
          </a:r>
          <a:r>
            <a:rPr lang="ko-KR" sz="1200" b="1" kern="1200" dirty="0" err="1" smtClean="0"/>
            <a:t>아젠다는</a:t>
          </a:r>
          <a:r>
            <a:rPr lang="sv-SE" sz="1200" b="1" kern="1200" dirty="0" smtClean="0"/>
            <a:t>?</a:t>
          </a:r>
          <a:endParaRPr lang="sv-SE" sz="1200" b="1" kern="1200" dirty="0"/>
        </a:p>
      </dsp:txBody>
      <dsp:txXfrm>
        <a:off x="6694571" y="954942"/>
        <a:ext cx="1057592" cy="1024868"/>
      </dsp:txXfrm>
    </dsp:sp>
    <dsp:sp modelId="{309C5B18-B4A1-4D42-AFFB-8DCC80C7C6B2}">
      <dsp:nvSpPr>
        <dsp:cNvPr id="0" name=""/>
        <dsp:cNvSpPr/>
      </dsp:nvSpPr>
      <dsp:spPr>
        <a:xfrm rot="5420804">
          <a:off x="7027375" y="2315309"/>
          <a:ext cx="379015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 rot="10800000">
        <a:off x="7084571" y="2347888"/>
        <a:ext cx="265311" cy="268288"/>
      </dsp:txXfrm>
    </dsp:sp>
    <dsp:sp modelId="{47DB8DC7-3DC4-48C5-B033-3A4C9D0F0775}">
      <dsp:nvSpPr>
        <dsp:cNvPr id="0" name=""/>
        <dsp:cNvSpPr/>
      </dsp:nvSpPr>
      <dsp:spPr>
        <a:xfrm>
          <a:off x="6410469" y="2907150"/>
          <a:ext cx="1598723" cy="1594165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새로운 복지국가담론과 개혁의 몇가지 방향성에 대하여</a:t>
          </a:r>
          <a:endParaRPr lang="sv-SE" sz="1200" b="1" kern="1200" dirty="0"/>
        </a:p>
      </dsp:txBody>
      <dsp:txXfrm>
        <a:off x="6644597" y="3140610"/>
        <a:ext cx="1130467" cy="1127245"/>
      </dsp:txXfrm>
    </dsp:sp>
    <dsp:sp modelId="{BF4C0D75-239E-42E6-9943-CF50BF4686C1}">
      <dsp:nvSpPr>
        <dsp:cNvPr id="0" name=""/>
        <dsp:cNvSpPr/>
      </dsp:nvSpPr>
      <dsp:spPr>
        <a:xfrm rot="9603096">
          <a:off x="6288120" y="3792438"/>
          <a:ext cx="125394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 rot="10800000">
        <a:off x="6324609" y="3875451"/>
        <a:ext cx="87776" cy="268288"/>
      </dsp:txXfrm>
    </dsp:sp>
    <dsp:sp modelId="{792AF1E6-F5DA-48D4-A93C-0BB3E31D02B7}">
      <dsp:nvSpPr>
        <dsp:cNvPr id="0" name=""/>
        <dsp:cNvSpPr/>
      </dsp:nvSpPr>
      <dsp:spPr>
        <a:xfrm>
          <a:off x="4056679" y="3334752"/>
          <a:ext cx="2249187" cy="2211494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800" kern="1200" dirty="0" smtClean="0"/>
            <a:t>국가 번영을 결정짓는 제도개혁</a:t>
          </a:r>
          <a:endParaRPr lang="sv-SE" sz="1800" kern="1200" dirty="0"/>
        </a:p>
      </dsp:txBody>
      <dsp:txXfrm>
        <a:off x="4386065" y="3658618"/>
        <a:ext cx="1590415" cy="1563762"/>
      </dsp:txXfrm>
    </dsp:sp>
    <dsp:sp modelId="{5FFAF191-C6B2-4319-8279-812F826FE9F0}">
      <dsp:nvSpPr>
        <dsp:cNvPr id="0" name=""/>
        <dsp:cNvSpPr/>
      </dsp:nvSpPr>
      <dsp:spPr>
        <a:xfrm rot="12151484">
          <a:off x="3998010" y="3748873"/>
          <a:ext cx="109322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 rot="10800000">
        <a:off x="4029556" y="3844585"/>
        <a:ext cx="76525" cy="268288"/>
      </dsp:txXfrm>
    </dsp:sp>
    <dsp:sp modelId="{A6CF8261-094D-412A-9F35-AC820C21BECC}">
      <dsp:nvSpPr>
        <dsp:cNvPr id="0" name=""/>
        <dsp:cNvSpPr/>
      </dsp:nvSpPr>
      <dsp:spPr>
        <a:xfrm>
          <a:off x="2457112" y="2940404"/>
          <a:ext cx="1571536" cy="1392412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신국제질서에서 요구되는 국가통치능력에 대하여</a:t>
          </a:r>
          <a:endParaRPr lang="sv-SE" sz="1200" b="1" kern="1200" dirty="0"/>
        </a:p>
      </dsp:txBody>
      <dsp:txXfrm>
        <a:off x="2687258" y="3144318"/>
        <a:ext cx="1111244" cy="984584"/>
      </dsp:txXfrm>
    </dsp:sp>
    <dsp:sp modelId="{DF523312-E066-44FA-8206-25581890F2F0}">
      <dsp:nvSpPr>
        <dsp:cNvPr id="0" name=""/>
        <dsp:cNvSpPr/>
      </dsp:nvSpPr>
      <dsp:spPr>
        <a:xfrm rot="15941491">
          <a:off x="2965191" y="2356813"/>
          <a:ext cx="396229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 rot="10800000">
        <a:off x="3029091" y="2505510"/>
        <a:ext cx="277360" cy="268288"/>
      </dsp:txXfrm>
    </dsp:sp>
    <dsp:sp modelId="{497B8A92-B82A-4570-92E4-D4D6CC030116}">
      <dsp:nvSpPr>
        <dsp:cNvPr id="0" name=""/>
        <dsp:cNvSpPr/>
      </dsp:nvSpPr>
      <dsp:spPr>
        <a:xfrm>
          <a:off x="2312327" y="737529"/>
          <a:ext cx="1534333" cy="1460802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도전을 극복하기 위한 한국의 대응력</a:t>
          </a:r>
          <a:r>
            <a:rPr lang="sv-SE" altLang="ko-KR" sz="1200" b="1" kern="1200" dirty="0" smtClean="0"/>
            <a:t> </a:t>
          </a:r>
          <a:r>
            <a:rPr lang="ko-KR" altLang="sv-SE" sz="1200" b="1" kern="1200" dirty="0" smtClean="0"/>
            <a:t>강화를</a:t>
          </a:r>
          <a:r>
            <a:rPr lang="ko-KR" sz="1200" b="1" kern="1200" dirty="0" smtClean="0"/>
            <a:t> 위하여</a:t>
          </a:r>
          <a:endParaRPr lang="sv-SE" sz="1200" b="1" kern="1200" dirty="0"/>
        </a:p>
      </dsp:txBody>
      <dsp:txXfrm>
        <a:off x="2537025" y="951458"/>
        <a:ext cx="1084937" cy="1032944"/>
      </dsp:txXfrm>
    </dsp:sp>
    <dsp:sp modelId="{FF4C2462-0889-4499-A9CF-E14F1F4DDCA3}">
      <dsp:nvSpPr>
        <dsp:cNvPr id="0" name=""/>
        <dsp:cNvSpPr/>
      </dsp:nvSpPr>
      <dsp:spPr>
        <a:xfrm rot="20060816">
          <a:off x="4060812" y="318333"/>
          <a:ext cx="298559" cy="417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>
        <a:off x="4065226" y="421209"/>
        <a:ext cx="208991" cy="250463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194E5-3972-4F52-A252-A46B21A6E43C}">
      <dsp:nvSpPr>
        <dsp:cNvPr id="0" name=""/>
        <dsp:cNvSpPr/>
      </dsp:nvSpPr>
      <dsp:spPr>
        <a:xfrm>
          <a:off x="0" y="1762"/>
          <a:ext cx="9202947" cy="8821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sv-SE" sz="2900" kern="1200" dirty="0" err="1" smtClean="0"/>
            <a:t>민주체제에</a:t>
          </a:r>
          <a:r>
            <a:rPr lang="ko-KR" altLang="sv-SE" sz="2900" kern="1200" dirty="0" smtClean="0"/>
            <a:t> 필요한 </a:t>
          </a:r>
          <a:r>
            <a:rPr lang="sv-SE" sz="2900" kern="1200" dirty="0" smtClean="0"/>
            <a:t>10 </a:t>
          </a:r>
          <a:r>
            <a:rPr lang="ko-KR" altLang="sv-SE" sz="2900" kern="1200" dirty="0" smtClean="0"/>
            <a:t>가지 </a:t>
          </a:r>
          <a:r>
            <a:rPr lang="ko-KR" altLang="sv-SE" sz="2900" kern="1200" dirty="0" smtClean="0"/>
            <a:t>기본 정치제도</a:t>
          </a:r>
          <a:endParaRPr lang="sv-SE" sz="2900" kern="1200" dirty="0"/>
        </a:p>
      </dsp:txBody>
      <dsp:txXfrm>
        <a:off x="43064" y="44826"/>
        <a:ext cx="9116819" cy="79605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729619-BB75-4046-9DBB-D9A7BACE2BDF}">
      <dsp:nvSpPr>
        <dsp:cNvPr id="0" name=""/>
        <dsp:cNvSpPr/>
      </dsp:nvSpPr>
      <dsp:spPr>
        <a:xfrm>
          <a:off x="0" y="10388"/>
          <a:ext cx="10065589" cy="8821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sv-SE" sz="2900" kern="1200" dirty="0" smtClean="0"/>
            <a:t>민주적 작동을 필요한 </a:t>
          </a:r>
          <a:r>
            <a:rPr lang="sv-SE" altLang="ko-KR" sz="2900" kern="1200" dirty="0" smtClean="0"/>
            <a:t>30 </a:t>
          </a:r>
          <a:r>
            <a:rPr lang="ko-KR" altLang="sv-SE" sz="2900" kern="1200" dirty="0" smtClean="0"/>
            <a:t>가지 </a:t>
          </a:r>
          <a:r>
            <a:rPr lang="ko-KR" altLang="sv-SE" sz="2900" kern="1200" dirty="0" smtClean="0"/>
            <a:t>정치제도</a:t>
          </a:r>
          <a:endParaRPr lang="sv-SE" sz="2900" kern="1200" dirty="0"/>
        </a:p>
      </dsp:txBody>
      <dsp:txXfrm>
        <a:off x="43064" y="53452"/>
        <a:ext cx="9979461" cy="79605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D0740A-1912-41D8-9318-AB1844C17ACB}">
      <dsp:nvSpPr>
        <dsp:cNvPr id="0" name=""/>
        <dsp:cNvSpPr/>
      </dsp:nvSpPr>
      <dsp:spPr>
        <a:xfrm>
          <a:off x="0" y="526"/>
          <a:ext cx="10393392" cy="9019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sv-SE" sz="4000" kern="1200" dirty="0" smtClean="0"/>
            <a:t>제도개혁의 장기비전</a:t>
          </a:r>
          <a:endParaRPr lang="sv-SE" sz="4000" kern="1200" dirty="0"/>
        </a:p>
      </dsp:txBody>
      <dsp:txXfrm>
        <a:off x="44027" y="44553"/>
        <a:ext cx="10305338" cy="813851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EA850-CA06-40D8-98A6-22AAF2144577}">
      <dsp:nvSpPr>
        <dsp:cNvPr id="0" name=""/>
        <dsp:cNvSpPr/>
      </dsp:nvSpPr>
      <dsp:spPr>
        <a:xfrm>
          <a:off x="4807494" y="0"/>
          <a:ext cx="1301154" cy="1258811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신국제질서의 본질과 의미는 무엇인가</a:t>
          </a:r>
          <a:r>
            <a:rPr lang="sv-SE" sz="1200" b="1" kern="1200" dirty="0" smtClean="0"/>
            <a:t>?</a:t>
          </a:r>
          <a:endParaRPr lang="sv-SE" sz="1200" b="1" kern="1200" dirty="0"/>
        </a:p>
      </dsp:txBody>
      <dsp:txXfrm>
        <a:off x="4998044" y="184349"/>
        <a:ext cx="920054" cy="890113"/>
      </dsp:txXfrm>
    </dsp:sp>
    <dsp:sp modelId="{BAB7899A-4AE7-471D-9ABA-0E954DC44491}">
      <dsp:nvSpPr>
        <dsp:cNvPr id="0" name=""/>
        <dsp:cNvSpPr/>
      </dsp:nvSpPr>
      <dsp:spPr>
        <a:xfrm rot="1629010">
          <a:off x="6397141" y="589260"/>
          <a:ext cx="320119" cy="44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>
        <a:off x="6402432" y="657209"/>
        <a:ext cx="224083" cy="269585"/>
      </dsp:txXfrm>
    </dsp:sp>
    <dsp:sp modelId="{1BD1F90A-0B39-409A-98B6-E46E8A021C9B}">
      <dsp:nvSpPr>
        <dsp:cNvPr id="0" name=""/>
        <dsp:cNvSpPr/>
      </dsp:nvSpPr>
      <dsp:spPr>
        <a:xfrm>
          <a:off x="6827131" y="1035166"/>
          <a:ext cx="1346067" cy="1282977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새롭게 떠오르는 국가정책의 </a:t>
          </a:r>
          <a:r>
            <a:rPr lang="ko-KR" sz="1200" b="1" kern="1200" dirty="0" err="1" smtClean="0"/>
            <a:t>아젠다는</a:t>
          </a:r>
          <a:r>
            <a:rPr lang="sv-SE" sz="1200" b="1" kern="1200" dirty="0" smtClean="0"/>
            <a:t>?</a:t>
          </a:r>
          <a:endParaRPr lang="sv-SE" sz="1200" b="1" kern="1200" dirty="0"/>
        </a:p>
      </dsp:txBody>
      <dsp:txXfrm>
        <a:off x="7024258" y="1223054"/>
        <a:ext cx="951813" cy="907201"/>
      </dsp:txXfrm>
    </dsp:sp>
    <dsp:sp modelId="{309C5B18-B4A1-4D42-AFFB-8DCC80C7C6B2}">
      <dsp:nvSpPr>
        <dsp:cNvPr id="0" name=""/>
        <dsp:cNvSpPr/>
      </dsp:nvSpPr>
      <dsp:spPr>
        <a:xfrm rot="5420804">
          <a:off x="7256050" y="2529406"/>
          <a:ext cx="475203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 rot="10800000">
        <a:off x="7323528" y="2551765"/>
        <a:ext cx="341059" cy="268288"/>
      </dsp:txXfrm>
    </dsp:sp>
    <dsp:sp modelId="{47DB8DC7-3DC4-48C5-B033-3A4C9D0F0775}">
      <dsp:nvSpPr>
        <dsp:cNvPr id="0" name=""/>
        <dsp:cNvSpPr/>
      </dsp:nvSpPr>
      <dsp:spPr>
        <a:xfrm>
          <a:off x="6732108" y="3214715"/>
          <a:ext cx="1509041" cy="1397592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새로운 복지국가담론과 개혁의 몇가지 방향성에 대하여</a:t>
          </a:r>
          <a:endParaRPr lang="sv-SE" sz="1200" b="1" kern="1200" dirty="0"/>
        </a:p>
      </dsp:txBody>
      <dsp:txXfrm>
        <a:off x="6953102" y="3419388"/>
        <a:ext cx="1067053" cy="988246"/>
      </dsp:txXfrm>
    </dsp:sp>
    <dsp:sp modelId="{BF4C0D75-239E-42E6-9943-CF50BF4686C1}">
      <dsp:nvSpPr>
        <dsp:cNvPr id="0" name=""/>
        <dsp:cNvSpPr/>
      </dsp:nvSpPr>
      <dsp:spPr>
        <a:xfrm rot="9603096">
          <a:off x="6254206" y="4066545"/>
          <a:ext cx="389593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 rot="10800000">
        <a:off x="6367578" y="4136037"/>
        <a:ext cx="272715" cy="268288"/>
      </dsp:txXfrm>
    </dsp:sp>
    <dsp:sp modelId="{792AF1E6-F5DA-48D4-A93C-0BB3E31D02B7}">
      <dsp:nvSpPr>
        <dsp:cNvPr id="0" name=""/>
        <dsp:cNvSpPr/>
      </dsp:nvSpPr>
      <dsp:spPr>
        <a:xfrm>
          <a:off x="4779744" y="3993742"/>
          <a:ext cx="1356653" cy="1312071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국가 번영을 결정짓는 제도개혁</a:t>
          </a:r>
          <a:endParaRPr lang="sv-SE" sz="1200" b="1" kern="1200" dirty="0"/>
        </a:p>
      </dsp:txBody>
      <dsp:txXfrm>
        <a:off x="4978421" y="4185890"/>
        <a:ext cx="959299" cy="927775"/>
      </dsp:txXfrm>
    </dsp:sp>
    <dsp:sp modelId="{5FFAF191-C6B2-4319-8279-812F826FE9F0}">
      <dsp:nvSpPr>
        <dsp:cNvPr id="0" name=""/>
        <dsp:cNvSpPr/>
      </dsp:nvSpPr>
      <dsp:spPr>
        <a:xfrm rot="12102037">
          <a:off x="4629159" y="4126041"/>
          <a:ext cx="149317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 rot="10800000">
        <a:off x="4672367" y="4223753"/>
        <a:ext cx="104522" cy="268288"/>
      </dsp:txXfrm>
    </dsp:sp>
    <dsp:sp modelId="{A6CF8261-094D-412A-9F35-AC820C21BECC}">
      <dsp:nvSpPr>
        <dsp:cNvPr id="0" name=""/>
        <dsp:cNvSpPr/>
      </dsp:nvSpPr>
      <dsp:spPr>
        <a:xfrm>
          <a:off x="2078507" y="2576319"/>
          <a:ext cx="2589046" cy="2487388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800" kern="1200" dirty="0" smtClean="0"/>
            <a:t>신국제질서에서 요구되는 국가통치능력에 대하여</a:t>
          </a:r>
          <a:endParaRPr lang="sv-SE" sz="1800" kern="1200" dirty="0"/>
        </a:p>
      </dsp:txBody>
      <dsp:txXfrm>
        <a:off x="2457664" y="2940589"/>
        <a:ext cx="1830732" cy="1758848"/>
      </dsp:txXfrm>
    </dsp:sp>
    <dsp:sp modelId="{DF523312-E066-44FA-8206-25581890F2F0}">
      <dsp:nvSpPr>
        <dsp:cNvPr id="0" name=""/>
        <dsp:cNvSpPr/>
      </dsp:nvSpPr>
      <dsp:spPr>
        <a:xfrm rot="16173146">
          <a:off x="3299685" y="2237969"/>
          <a:ext cx="125467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 rot="10800000">
        <a:off x="3318652" y="2346218"/>
        <a:ext cx="87827" cy="268288"/>
      </dsp:txXfrm>
    </dsp:sp>
    <dsp:sp modelId="{497B8A92-B82A-4570-92E4-D4D6CC030116}">
      <dsp:nvSpPr>
        <dsp:cNvPr id="0" name=""/>
        <dsp:cNvSpPr/>
      </dsp:nvSpPr>
      <dsp:spPr>
        <a:xfrm>
          <a:off x="2693850" y="1014767"/>
          <a:ext cx="1324883" cy="1324883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한국의 대응력</a:t>
          </a:r>
          <a:r>
            <a:rPr lang="sv-SE" altLang="ko-KR" sz="1200" b="1" kern="1200" dirty="0" smtClean="0"/>
            <a:t> </a:t>
          </a:r>
          <a:r>
            <a:rPr lang="ko-KR" altLang="sv-SE" sz="1200" b="1" kern="1200" dirty="0" smtClean="0"/>
            <a:t>강화를</a:t>
          </a:r>
          <a:r>
            <a:rPr lang="ko-KR" sz="1200" b="1" kern="1200" dirty="0" smtClean="0"/>
            <a:t> 위하여</a:t>
          </a:r>
          <a:endParaRPr lang="sv-SE" sz="1200" b="1" kern="1200" dirty="0"/>
        </a:p>
      </dsp:txBody>
      <dsp:txXfrm>
        <a:off x="2887875" y="1208792"/>
        <a:ext cx="936833" cy="936833"/>
      </dsp:txXfrm>
    </dsp:sp>
    <dsp:sp modelId="{FF4C2462-0889-4499-A9CF-E14F1F4DDCA3}">
      <dsp:nvSpPr>
        <dsp:cNvPr id="0" name=""/>
        <dsp:cNvSpPr/>
      </dsp:nvSpPr>
      <dsp:spPr>
        <a:xfrm rot="20010137">
          <a:off x="4304155" y="516602"/>
          <a:ext cx="360933" cy="417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>
        <a:off x="4309842" y="624245"/>
        <a:ext cx="252653" cy="250463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2F9D8-F1B9-43C6-93A3-24CAFF4F44FB}">
      <dsp:nvSpPr>
        <dsp:cNvPr id="0" name=""/>
        <dsp:cNvSpPr/>
      </dsp:nvSpPr>
      <dsp:spPr>
        <a:xfrm>
          <a:off x="0" y="17"/>
          <a:ext cx="10281249" cy="9460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sv-SE" sz="5400" kern="1200" dirty="0" smtClean="0"/>
            <a:t>국내적 </a:t>
          </a:r>
          <a:r>
            <a:rPr lang="ko-KR" sz="5400" kern="1200" dirty="0" smtClean="0"/>
            <a:t>위기 초래의 원인</a:t>
          </a:r>
          <a:endParaRPr lang="sv-SE" sz="5400" kern="1200" dirty="0"/>
        </a:p>
      </dsp:txBody>
      <dsp:txXfrm>
        <a:off x="46183" y="46200"/>
        <a:ext cx="10188883" cy="85368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EA850-CA06-40D8-98A6-22AAF2144577}">
      <dsp:nvSpPr>
        <dsp:cNvPr id="0" name=""/>
        <dsp:cNvSpPr/>
      </dsp:nvSpPr>
      <dsp:spPr>
        <a:xfrm>
          <a:off x="4918550" y="16620"/>
          <a:ext cx="1301154" cy="1258811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신국제질서의 본질과 의미는 무엇인가</a:t>
          </a:r>
          <a:r>
            <a:rPr lang="sv-SE" sz="1200" b="1" kern="1200" dirty="0" smtClean="0"/>
            <a:t>?</a:t>
          </a:r>
          <a:endParaRPr lang="sv-SE" sz="1200" b="1" kern="1200" dirty="0"/>
        </a:p>
      </dsp:txBody>
      <dsp:txXfrm>
        <a:off x="5109100" y="200969"/>
        <a:ext cx="920054" cy="890113"/>
      </dsp:txXfrm>
    </dsp:sp>
    <dsp:sp modelId="{BAB7899A-4AE7-471D-9ABA-0E954DC44491}">
      <dsp:nvSpPr>
        <dsp:cNvPr id="0" name=""/>
        <dsp:cNvSpPr/>
      </dsp:nvSpPr>
      <dsp:spPr>
        <a:xfrm rot="1658965">
          <a:off x="6469759" y="593859"/>
          <a:ext cx="290258" cy="44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>
        <a:off x="6474731" y="663516"/>
        <a:ext cx="203181" cy="269585"/>
      </dsp:txXfrm>
    </dsp:sp>
    <dsp:sp modelId="{1BD1F90A-0B39-409A-98B6-E46E8A021C9B}">
      <dsp:nvSpPr>
        <dsp:cNvPr id="0" name=""/>
        <dsp:cNvSpPr/>
      </dsp:nvSpPr>
      <dsp:spPr>
        <a:xfrm>
          <a:off x="6846716" y="1012895"/>
          <a:ext cx="1379375" cy="1327519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새롭게 떠오르는 국가정책의 </a:t>
          </a:r>
          <a:r>
            <a:rPr lang="ko-KR" sz="1200" b="1" kern="1200" dirty="0" err="1" smtClean="0"/>
            <a:t>아젠다는</a:t>
          </a:r>
          <a:r>
            <a:rPr lang="sv-SE" sz="1200" b="1" kern="1200" dirty="0" smtClean="0"/>
            <a:t>?</a:t>
          </a:r>
          <a:endParaRPr lang="sv-SE" sz="1200" b="1" kern="1200" dirty="0"/>
        </a:p>
      </dsp:txBody>
      <dsp:txXfrm>
        <a:off x="7048721" y="1207306"/>
        <a:ext cx="975365" cy="938697"/>
      </dsp:txXfrm>
    </dsp:sp>
    <dsp:sp modelId="{309C5B18-B4A1-4D42-AFFB-8DCC80C7C6B2}">
      <dsp:nvSpPr>
        <dsp:cNvPr id="0" name=""/>
        <dsp:cNvSpPr/>
      </dsp:nvSpPr>
      <dsp:spPr>
        <a:xfrm rot="5420804">
          <a:off x="7298121" y="2540876"/>
          <a:ext cx="463400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 rot="10800000">
        <a:off x="7365599" y="2563235"/>
        <a:ext cx="329256" cy="268288"/>
      </dsp:txXfrm>
    </dsp:sp>
    <dsp:sp modelId="{47DB8DC7-3DC4-48C5-B033-3A4C9D0F0775}">
      <dsp:nvSpPr>
        <dsp:cNvPr id="0" name=""/>
        <dsp:cNvSpPr/>
      </dsp:nvSpPr>
      <dsp:spPr>
        <a:xfrm>
          <a:off x="6794168" y="3214715"/>
          <a:ext cx="1457397" cy="1397592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새로운 복지국가담론과 개혁의 몇가지 방향성에 대하여</a:t>
          </a:r>
          <a:endParaRPr lang="sv-SE" sz="1200" b="1" kern="1200" dirty="0"/>
        </a:p>
      </dsp:txBody>
      <dsp:txXfrm>
        <a:off x="7007599" y="3419388"/>
        <a:ext cx="1030535" cy="988246"/>
      </dsp:txXfrm>
    </dsp:sp>
    <dsp:sp modelId="{BF4C0D75-239E-42E6-9943-CF50BF4686C1}">
      <dsp:nvSpPr>
        <dsp:cNvPr id="0" name=""/>
        <dsp:cNvSpPr/>
      </dsp:nvSpPr>
      <dsp:spPr>
        <a:xfrm rot="9603096">
          <a:off x="6295335" y="4062623"/>
          <a:ext cx="401424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 rot="10800000">
        <a:off x="6412149" y="4131510"/>
        <a:ext cx="280997" cy="268288"/>
      </dsp:txXfrm>
    </dsp:sp>
    <dsp:sp modelId="{792AF1E6-F5DA-48D4-A93C-0BB3E31D02B7}">
      <dsp:nvSpPr>
        <dsp:cNvPr id="0" name=""/>
        <dsp:cNvSpPr/>
      </dsp:nvSpPr>
      <dsp:spPr>
        <a:xfrm>
          <a:off x="4815983" y="3993742"/>
          <a:ext cx="1356653" cy="1312071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국가 번영을 결정짓는 제도개혁</a:t>
          </a:r>
          <a:endParaRPr lang="sv-SE" sz="1200" b="1" kern="1200" dirty="0"/>
        </a:p>
      </dsp:txBody>
      <dsp:txXfrm>
        <a:off x="5014660" y="4185890"/>
        <a:ext cx="959299" cy="927775"/>
      </dsp:txXfrm>
    </dsp:sp>
    <dsp:sp modelId="{5FFAF191-C6B2-4319-8279-812F826FE9F0}">
      <dsp:nvSpPr>
        <dsp:cNvPr id="0" name=""/>
        <dsp:cNvSpPr/>
      </dsp:nvSpPr>
      <dsp:spPr>
        <a:xfrm rot="11997045">
          <a:off x="4230078" y="4051246"/>
          <a:ext cx="462560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 rot="10800000">
        <a:off x="4360197" y="4163562"/>
        <a:ext cx="328416" cy="268288"/>
      </dsp:txXfrm>
    </dsp:sp>
    <dsp:sp modelId="{A6CF8261-094D-412A-9F35-AC820C21BECC}">
      <dsp:nvSpPr>
        <dsp:cNvPr id="0" name=""/>
        <dsp:cNvSpPr/>
      </dsp:nvSpPr>
      <dsp:spPr>
        <a:xfrm>
          <a:off x="2663668" y="3206029"/>
          <a:ext cx="1422182" cy="1348717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신국제질서에서 요구되는 국가통치능력에 대하여</a:t>
          </a:r>
          <a:endParaRPr lang="sv-SE" sz="1200" b="1" kern="1200" dirty="0"/>
        </a:p>
      </dsp:txBody>
      <dsp:txXfrm>
        <a:off x="2871942" y="3403544"/>
        <a:ext cx="1005634" cy="953687"/>
      </dsp:txXfrm>
    </dsp:sp>
    <dsp:sp modelId="{DF523312-E066-44FA-8206-25581890F2F0}">
      <dsp:nvSpPr>
        <dsp:cNvPr id="0" name=""/>
        <dsp:cNvSpPr/>
      </dsp:nvSpPr>
      <dsp:spPr>
        <a:xfrm rot="16227729">
          <a:off x="3328833" y="2887059"/>
          <a:ext cx="104271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>
        <a:off x="3344347" y="2992129"/>
        <a:ext cx="72990" cy="268288"/>
      </dsp:txXfrm>
    </dsp:sp>
    <dsp:sp modelId="{497B8A92-B82A-4570-92E4-D4D6CC030116}">
      <dsp:nvSpPr>
        <dsp:cNvPr id="0" name=""/>
        <dsp:cNvSpPr/>
      </dsp:nvSpPr>
      <dsp:spPr>
        <a:xfrm>
          <a:off x="2051351" y="345059"/>
          <a:ext cx="2682358" cy="2664300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000" b="1" kern="1200" dirty="0" smtClean="0"/>
            <a:t>한국의 대응력</a:t>
          </a:r>
          <a:r>
            <a:rPr lang="sv-SE" altLang="ko-KR" sz="2000" b="1" kern="1200" dirty="0" smtClean="0"/>
            <a:t> </a:t>
          </a:r>
          <a:r>
            <a:rPr lang="ko-KR" altLang="sv-SE" sz="2000" b="1" kern="1200" dirty="0" smtClean="0"/>
            <a:t>강화를</a:t>
          </a:r>
          <a:r>
            <a:rPr lang="ko-KR" sz="2000" b="1" kern="1200" dirty="0" smtClean="0"/>
            <a:t> 위하여</a:t>
          </a:r>
          <a:endParaRPr lang="sv-SE" sz="2000" b="1" kern="1200" dirty="0"/>
        </a:p>
      </dsp:txBody>
      <dsp:txXfrm>
        <a:off x="2444173" y="735237"/>
        <a:ext cx="1896714" cy="1883944"/>
      </dsp:txXfrm>
    </dsp:sp>
    <dsp:sp modelId="{FF4C2462-0889-4499-A9CF-E14F1F4DDCA3}">
      <dsp:nvSpPr>
        <dsp:cNvPr id="0" name=""/>
        <dsp:cNvSpPr/>
      </dsp:nvSpPr>
      <dsp:spPr>
        <a:xfrm rot="20079019">
          <a:off x="4470051" y="459071"/>
          <a:ext cx="375707" cy="417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900" kern="1200"/>
        </a:p>
      </dsp:txBody>
      <dsp:txXfrm>
        <a:off x="4475477" y="566687"/>
        <a:ext cx="262995" cy="250463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B9B89C-88E5-40F7-B1DC-4A200BC02468}">
      <dsp:nvSpPr>
        <dsp:cNvPr id="0" name=""/>
        <dsp:cNvSpPr/>
      </dsp:nvSpPr>
      <dsp:spPr>
        <a:xfrm>
          <a:off x="0" y="12706"/>
          <a:ext cx="10515600" cy="1125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sv-SE" sz="3700" kern="1200" dirty="0" err="1" smtClean="0"/>
            <a:t>신국제</a:t>
          </a:r>
          <a:r>
            <a:rPr lang="ko-KR" altLang="sv-SE" sz="3700" kern="1200" dirty="0" smtClean="0"/>
            <a:t> 질서와 국가의 역할</a:t>
          </a:r>
          <a:endParaRPr lang="sv-SE" sz="3700" kern="1200" dirty="0"/>
        </a:p>
      </dsp:txBody>
      <dsp:txXfrm>
        <a:off x="54944" y="67650"/>
        <a:ext cx="10405712" cy="1015652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E117C4-87E4-48B3-8EA1-47BAEED65344}">
      <dsp:nvSpPr>
        <dsp:cNvPr id="0" name=""/>
        <dsp:cNvSpPr/>
      </dsp:nvSpPr>
      <dsp:spPr>
        <a:xfrm>
          <a:off x="0" y="8751"/>
          <a:ext cx="10515600" cy="1308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sv-SE" sz="4300" kern="1200" dirty="0" smtClean="0"/>
            <a:t>민주적 </a:t>
          </a:r>
          <a:r>
            <a:rPr lang="ko-KR" sz="4300" kern="1200" dirty="0" smtClean="0"/>
            <a:t>정당성의 요소</a:t>
          </a:r>
          <a:endParaRPr lang="sv-SE" sz="4300" kern="1200" dirty="0"/>
        </a:p>
      </dsp:txBody>
      <dsp:txXfrm>
        <a:off x="63854" y="72605"/>
        <a:ext cx="10387892" cy="1180351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B9B89C-88E5-40F7-B1DC-4A200BC02468}">
      <dsp:nvSpPr>
        <dsp:cNvPr id="0" name=""/>
        <dsp:cNvSpPr/>
      </dsp:nvSpPr>
      <dsp:spPr>
        <a:xfrm>
          <a:off x="0" y="12706"/>
          <a:ext cx="10515600" cy="1125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3700" kern="1200" smtClean="0"/>
            <a:t>한국정치의 대응성</a:t>
          </a:r>
          <a:r>
            <a:rPr lang="sv-SE" sz="3700" kern="1200" smtClean="0"/>
            <a:t>, </a:t>
          </a:r>
          <a:r>
            <a:rPr lang="ko-KR" sz="3700" kern="1200" smtClean="0"/>
            <a:t>방향성</a:t>
          </a:r>
          <a:endParaRPr lang="sv-SE" sz="3700" kern="1200"/>
        </a:p>
      </dsp:txBody>
      <dsp:txXfrm>
        <a:off x="54944" y="67650"/>
        <a:ext cx="10405712" cy="10156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EA850-CA06-40D8-98A6-22AAF2144577}">
      <dsp:nvSpPr>
        <dsp:cNvPr id="0" name=""/>
        <dsp:cNvSpPr/>
      </dsp:nvSpPr>
      <dsp:spPr>
        <a:xfrm>
          <a:off x="3959528" y="-271014"/>
          <a:ext cx="2543351" cy="2417646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000" b="1" kern="1200" dirty="0" smtClean="0"/>
            <a:t>신국제질서의 본질과 의미는 무엇인가</a:t>
          </a:r>
          <a:r>
            <a:rPr lang="sv-SE" sz="2000" b="1" kern="1200" dirty="0" smtClean="0"/>
            <a:t>?</a:t>
          </a:r>
          <a:endParaRPr lang="sv-SE" sz="2000" b="1" kern="1200" dirty="0"/>
        </a:p>
      </dsp:txBody>
      <dsp:txXfrm>
        <a:off x="4331993" y="83042"/>
        <a:ext cx="1798421" cy="1709534"/>
      </dsp:txXfrm>
    </dsp:sp>
    <dsp:sp modelId="{BAB7899A-4AE7-471D-9ABA-0E954DC44491}">
      <dsp:nvSpPr>
        <dsp:cNvPr id="0" name=""/>
        <dsp:cNvSpPr/>
      </dsp:nvSpPr>
      <dsp:spPr>
        <a:xfrm rot="1375761">
          <a:off x="6569163" y="995275"/>
          <a:ext cx="329210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800" kern="1200"/>
        </a:p>
      </dsp:txBody>
      <dsp:txXfrm>
        <a:off x="6573065" y="1065466"/>
        <a:ext cx="230447" cy="268288"/>
      </dsp:txXfrm>
    </dsp:sp>
    <dsp:sp modelId="{1BD1F90A-0B39-409A-98B6-E46E8A021C9B}">
      <dsp:nvSpPr>
        <dsp:cNvPr id="0" name=""/>
        <dsp:cNvSpPr/>
      </dsp:nvSpPr>
      <dsp:spPr>
        <a:xfrm>
          <a:off x="6912760" y="1266925"/>
          <a:ext cx="1324883" cy="1324883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새롭게 떠오르는 국가정책의 </a:t>
          </a:r>
          <a:r>
            <a:rPr lang="ko-KR" sz="1200" b="1" kern="1200" dirty="0" err="1" smtClean="0"/>
            <a:t>아젠다는</a:t>
          </a:r>
          <a:r>
            <a:rPr lang="sv-SE" sz="1200" b="1" kern="1200" dirty="0" smtClean="0"/>
            <a:t>?</a:t>
          </a:r>
          <a:endParaRPr lang="sv-SE" sz="1200" b="1" kern="1200" dirty="0"/>
        </a:p>
      </dsp:txBody>
      <dsp:txXfrm>
        <a:off x="7106785" y="1460950"/>
        <a:ext cx="936833" cy="936833"/>
      </dsp:txXfrm>
    </dsp:sp>
    <dsp:sp modelId="{309C5B18-B4A1-4D42-AFFB-8DCC80C7C6B2}">
      <dsp:nvSpPr>
        <dsp:cNvPr id="0" name=""/>
        <dsp:cNvSpPr/>
      </dsp:nvSpPr>
      <dsp:spPr>
        <a:xfrm rot="5432885">
          <a:off x="7301991" y="2848207"/>
          <a:ext cx="524563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800" kern="1200"/>
        </a:p>
      </dsp:txBody>
      <dsp:txXfrm rot="10800000">
        <a:off x="7369705" y="2870568"/>
        <a:ext cx="390419" cy="268288"/>
      </dsp:txXfrm>
    </dsp:sp>
    <dsp:sp modelId="{47DB8DC7-3DC4-48C5-B033-3A4C9D0F0775}">
      <dsp:nvSpPr>
        <dsp:cNvPr id="0" name=""/>
        <dsp:cNvSpPr/>
      </dsp:nvSpPr>
      <dsp:spPr>
        <a:xfrm>
          <a:off x="6890619" y="3581446"/>
          <a:ext cx="1324883" cy="1324883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새로운 복지국가담론과 개혁의 몇가지 방향성에 대하여</a:t>
          </a:r>
          <a:endParaRPr lang="sv-SE" sz="1200" b="1" kern="1200" dirty="0"/>
        </a:p>
      </dsp:txBody>
      <dsp:txXfrm>
        <a:off x="7084644" y="3775471"/>
        <a:ext cx="936833" cy="936833"/>
      </dsp:txXfrm>
    </dsp:sp>
    <dsp:sp modelId="{BF4C0D75-239E-42E6-9943-CF50BF4686C1}">
      <dsp:nvSpPr>
        <dsp:cNvPr id="0" name=""/>
        <dsp:cNvSpPr/>
      </dsp:nvSpPr>
      <dsp:spPr>
        <a:xfrm rot="9843051">
          <a:off x="6086212" y="4353575"/>
          <a:ext cx="601439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800" kern="1200"/>
        </a:p>
      </dsp:txBody>
      <dsp:txXfrm rot="10800000">
        <a:off x="6217774" y="4424575"/>
        <a:ext cx="467295" cy="268288"/>
      </dsp:txXfrm>
    </dsp:sp>
    <dsp:sp modelId="{792AF1E6-F5DA-48D4-A93C-0BB3E31D02B7}">
      <dsp:nvSpPr>
        <dsp:cNvPr id="0" name=""/>
        <dsp:cNvSpPr/>
      </dsp:nvSpPr>
      <dsp:spPr>
        <a:xfrm>
          <a:off x="4525628" y="4257325"/>
          <a:ext cx="1324883" cy="1324883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국가 번영을 결정짓는 제도개혁</a:t>
          </a:r>
          <a:endParaRPr lang="sv-SE" sz="1200" b="1" kern="1200" dirty="0"/>
        </a:p>
      </dsp:txBody>
      <dsp:txXfrm>
        <a:off x="4719653" y="4451350"/>
        <a:ext cx="936833" cy="936833"/>
      </dsp:txXfrm>
    </dsp:sp>
    <dsp:sp modelId="{5FFAF191-C6B2-4319-8279-812F826FE9F0}">
      <dsp:nvSpPr>
        <dsp:cNvPr id="0" name=""/>
        <dsp:cNvSpPr/>
      </dsp:nvSpPr>
      <dsp:spPr>
        <a:xfrm rot="11917353">
          <a:off x="3794095" y="4320883"/>
          <a:ext cx="560434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800" kern="1200"/>
        </a:p>
      </dsp:txBody>
      <dsp:txXfrm rot="10800000">
        <a:off x="3924727" y="4431731"/>
        <a:ext cx="426290" cy="268288"/>
      </dsp:txXfrm>
    </dsp:sp>
    <dsp:sp modelId="{A6CF8261-094D-412A-9F35-AC820C21BECC}">
      <dsp:nvSpPr>
        <dsp:cNvPr id="0" name=""/>
        <dsp:cNvSpPr/>
      </dsp:nvSpPr>
      <dsp:spPr>
        <a:xfrm>
          <a:off x="2268052" y="3496577"/>
          <a:ext cx="1324883" cy="1324883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000" kern="1200" dirty="0" smtClean="0"/>
            <a:t>신국제질서에서 요구되는 국가통치능력에 대하여</a:t>
          </a:r>
          <a:endParaRPr lang="sv-SE" sz="1000" kern="1200" dirty="0"/>
        </a:p>
      </dsp:txBody>
      <dsp:txXfrm>
        <a:off x="2462077" y="3690602"/>
        <a:ext cx="936833" cy="936833"/>
      </dsp:txXfrm>
    </dsp:sp>
    <dsp:sp modelId="{DF523312-E066-44FA-8206-25581890F2F0}">
      <dsp:nvSpPr>
        <dsp:cNvPr id="0" name=""/>
        <dsp:cNvSpPr/>
      </dsp:nvSpPr>
      <dsp:spPr>
        <a:xfrm rot="16187353">
          <a:off x="2693735" y="2847026"/>
          <a:ext cx="465508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800" kern="1200"/>
        </a:p>
      </dsp:txBody>
      <dsp:txXfrm rot="10800000">
        <a:off x="2761054" y="3003528"/>
        <a:ext cx="331364" cy="268288"/>
      </dsp:txXfrm>
    </dsp:sp>
    <dsp:sp modelId="{497B8A92-B82A-4570-92E4-D4D6CC030116}">
      <dsp:nvSpPr>
        <dsp:cNvPr id="0" name=""/>
        <dsp:cNvSpPr/>
      </dsp:nvSpPr>
      <dsp:spPr>
        <a:xfrm>
          <a:off x="2259947" y="1293391"/>
          <a:ext cx="1324883" cy="1324883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000" kern="1200" dirty="0" smtClean="0"/>
            <a:t>한국의 대응력</a:t>
          </a:r>
          <a:r>
            <a:rPr lang="sv-SE" altLang="ko-KR" sz="1000" kern="1200" dirty="0" smtClean="0"/>
            <a:t> </a:t>
          </a:r>
          <a:r>
            <a:rPr lang="ko-KR" altLang="sv-SE" sz="1000" kern="1200" dirty="0" smtClean="0"/>
            <a:t>강화를</a:t>
          </a:r>
          <a:r>
            <a:rPr lang="ko-KR" sz="1000" kern="1200" dirty="0" smtClean="0"/>
            <a:t> 위하여</a:t>
          </a:r>
          <a:endParaRPr lang="sv-SE" sz="1000" kern="1200" dirty="0"/>
        </a:p>
      </dsp:txBody>
      <dsp:txXfrm>
        <a:off x="2453972" y="1487416"/>
        <a:ext cx="936833" cy="936833"/>
      </dsp:txXfrm>
    </dsp:sp>
    <dsp:sp modelId="{FF4C2462-0889-4499-A9CF-E14F1F4DDCA3}">
      <dsp:nvSpPr>
        <dsp:cNvPr id="0" name=""/>
        <dsp:cNvSpPr/>
      </dsp:nvSpPr>
      <dsp:spPr>
        <a:xfrm rot="20172354">
          <a:off x="3684351" y="916258"/>
          <a:ext cx="318039" cy="447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800" kern="1200"/>
        </a:p>
      </dsp:txBody>
      <dsp:txXfrm>
        <a:off x="3688406" y="1024935"/>
        <a:ext cx="222627" cy="2682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0A6C2-B81F-482C-BCCD-9AE644DB2B9C}">
      <dsp:nvSpPr>
        <dsp:cNvPr id="0" name=""/>
        <dsp:cNvSpPr/>
      </dsp:nvSpPr>
      <dsp:spPr>
        <a:xfrm>
          <a:off x="0" y="406"/>
          <a:ext cx="10471029" cy="9107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sv-SE" sz="3600" kern="1200" dirty="0" smtClean="0"/>
            <a:t>왜 신국제질서가 위험한가</a:t>
          </a:r>
          <a:r>
            <a:rPr lang="sv-SE" altLang="ko-KR" sz="3600" kern="1200" dirty="0" smtClean="0"/>
            <a:t>?</a:t>
          </a:r>
          <a:endParaRPr lang="sv-SE" sz="3600" kern="1200" dirty="0"/>
        </a:p>
      </dsp:txBody>
      <dsp:txXfrm>
        <a:off x="44460" y="44866"/>
        <a:ext cx="10382109" cy="8218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0A6C2-B81F-482C-BCCD-9AE644DB2B9C}">
      <dsp:nvSpPr>
        <dsp:cNvPr id="0" name=""/>
        <dsp:cNvSpPr/>
      </dsp:nvSpPr>
      <dsp:spPr>
        <a:xfrm>
          <a:off x="0" y="520"/>
          <a:ext cx="10471029" cy="9105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sv-SE" sz="4400" kern="1200" dirty="0" smtClean="0"/>
            <a:t>국제질서의 변화</a:t>
          </a:r>
          <a:endParaRPr lang="sv-SE" sz="4400" kern="1200" dirty="0"/>
        </a:p>
      </dsp:txBody>
      <dsp:txXfrm>
        <a:off x="44449" y="44969"/>
        <a:ext cx="10382131" cy="8216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0A6C2-B81F-482C-BCCD-9AE644DB2B9C}">
      <dsp:nvSpPr>
        <dsp:cNvPr id="0" name=""/>
        <dsp:cNvSpPr/>
      </dsp:nvSpPr>
      <dsp:spPr>
        <a:xfrm>
          <a:off x="0" y="14702"/>
          <a:ext cx="10471029" cy="8821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sv-SE" sz="2900" kern="1200" dirty="0" smtClean="0"/>
            <a:t>지금</a:t>
          </a:r>
          <a:r>
            <a:rPr lang="sv-SE" altLang="ko-KR" sz="2900" kern="1200" dirty="0" smtClean="0"/>
            <a:t>, </a:t>
          </a:r>
          <a:r>
            <a:rPr lang="ko-KR" altLang="sv-SE" sz="2900" kern="1200" dirty="0" smtClean="0"/>
            <a:t>한국에 필요한 </a:t>
          </a:r>
          <a:r>
            <a:rPr lang="ko-KR" altLang="sv-SE" sz="2900" kern="1200" dirty="0" err="1" smtClean="0"/>
            <a:t>세계전략은</a:t>
          </a:r>
          <a:r>
            <a:rPr lang="sv-SE" altLang="ko-KR" sz="2900" kern="1200" dirty="0" smtClean="0"/>
            <a:t>?</a:t>
          </a:r>
          <a:endParaRPr lang="sv-SE" sz="2900" kern="1200" dirty="0"/>
        </a:p>
      </dsp:txBody>
      <dsp:txXfrm>
        <a:off x="43064" y="57766"/>
        <a:ext cx="10384901" cy="79605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0A6C2-B81F-482C-BCCD-9AE644DB2B9C}">
      <dsp:nvSpPr>
        <dsp:cNvPr id="0" name=""/>
        <dsp:cNvSpPr/>
      </dsp:nvSpPr>
      <dsp:spPr>
        <a:xfrm>
          <a:off x="0" y="143"/>
          <a:ext cx="10471029" cy="9112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sv-SE" sz="4800" kern="1200" dirty="0" smtClean="0"/>
            <a:t>한국의 세계전략</a:t>
          </a:r>
          <a:endParaRPr lang="sv-SE" sz="4800" kern="1200" dirty="0"/>
        </a:p>
      </dsp:txBody>
      <dsp:txXfrm>
        <a:off x="44486" y="44629"/>
        <a:ext cx="10382057" cy="8223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EA850-CA06-40D8-98A6-22AAF2144577}">
      <dsp:nvSpPr>
        <dsp:cNvPr id="0" name=""/>
        <dsp:cNvSpPr/>
      </dsp:nvSpPr>
      <dsp:spPr>
        <a:xfrm>
          <a:off x="4137700" y="0"/>
          <a:ext cx="1435499" cy="1388784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신국제질서의 본질과 의미는 무엇인가</a:t>
          </a:r>
          <a:r>
            <a:rPr lang="sv-SE" sz="1200" b="1" kern="1200" dirty="0" smtClean="0"/>
            <a:t>?</a:t>
          </a:r>
          <a:endParaRPr lang="sv-SE" sz="1200" b="1" kern="1200" dirty="0"/>
        </a:p>
      </dsp:txBody>
      <dsp:txXfrm>
        <a:off x="4347924" y="203383"/>
        <a:ext cx="1015051" cy="982018"/>
      </dsp:txXfrm>
    </dsp:sp>
    <dsp:sp modelId="{BAB7899A-4AE7-471D-9ABA-0E954DC44491}">
      <dsp:nvSpPr>
        <dsp:cNvPr id="0" name=""/>
        <dsp:cNvSpPr/>
      </dsp:nvSpPr>
      <dsp:spPr>
        <a:xfrm rot="1624728">
          <a:off x="5640563" y="498938"/>
          <a:ext cx="132185" cy="4956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2100" kern="1200"/>
        </a:p>
      </dsp:txBody>
      <dsp:txXfrm>
        <a:off x="5642736" y="589052"/>
        <a:ext cx="92530" cy="297419"/>
      </dsp:txXfrm>
    </dsp:sp>
    <dsp:sp modelId="{1BD1F90A-0B39-409A-98B6-E46E8A021C9B}">
      <dsp:nvSpPr>
        <dsp:cNvPr id="0" name=""/>
        <dsp:cNvSpPr/>
      </dsp:nvSpPr>
      <dsp:spPr>
        <a:xfrm>
          <a:off x="5708896" y="388452"/>
          <a:ext cx="2792155" cy="291205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400" kern="1200" dirty="0" smtClean="0"/>
            <a:t>새롭게 떠오르는 국가정책의 </a:t>
          </a:r>
          <a:r>
            <a:rPr lang="ko-KR" sz="2400" kern="1200" dirty="0" err="1" smtClean="0"/>
            <a:t>아젠다는</a:t>
          </a:r>
          <a:r>
            <a:rPr lang="sv-SE" sz="2400" kern="1200" dirty="0" smtClean="0"/>
            <a:t>?</a:t>
          </a:r>
          <a:endParaRPr lang="sv-SE" sz="2400" kern="1200" dirty="0"/>
        </a:p>
      </dsp:txBody>
      <dsp:txXfrm>
        <a:off x="6117798" y="814913"/>
        <a:ext cx="1974351" cy="2059135"/>
      </dsp:txXfrm>
    </dsp:sp>
    <dsp:sp modelId="{309C5B18-B4A1-4D42-AFFB-8DCC80C7C6B2}">
      <dsp:nvSpPr>
        <dsp:cNvPr id="0" name=""/>
        <dsp:cNvSpPr/>
      </dsp:nvSpPr>
      <dsp:spPr>
        <a:xfrm rot="5420804">
          <a:off x="7021878" y="3188286"/>
          <a:ext cx="146942" cy="4933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2100" kern="1200"/>
        </a:p>
      </dsp:txBody>
      <dsp:txXfrm rot="10800000">
        <a:off x="7044053" y="3264908"/>
        <a:ext cx="102859" cy="295990"/>
      </dsp:txXfrm>
    </dsp:sp>
    <dsp:sp modelId="{47DB8DC7-3DC4-48C5-B033-3A4C9D0F0775}">
      <dsp:nvSpPr>
        <dsp:cNvPr id="0" name=""/>
        <dsp:cNvSpPr/>
      </dsp:nvSpPr>
      <dsp:spPr>
        <a:xfrm>
          <a:off x="6359223" y="3577711"/>
          <a:ext cx="1461677" cy="1461677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kern="1200" dirty="0" smtClean="0"/>
            <a:t>새로운 복지국가담론과 개혁의 몇가지 방향성에 대하여</a:t>
          </a:r>
          <a:endParaRPr lang="sv-SE" sz="1200" kern="1200" dirty="0"/>
        </a:p>
      </dsp:txBody>
      <dsp:txXfrm>
        <a:off x="6573281" y="3791769"/>
        <a:ext cx="1033561" cy="1033561"/>
      </dsp:txXfrm>
    </dsp:sp>
    <dsp:sp modelId="{BF4C0D75-239E-42E6-9943-CF50BF4686C1}">
      <dsp:nvSpPr>
        <dsp:cNvPr id="0" name=""/>
        <dsp:cNvSpPr/>
      </dsp:nvSpPr>
      <dsp:spPr>
        <a:xfrm rot="9603096">
          <a:off x="5743040" y="4462734"/>
          <a:ext cx="485251" cy="4933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2100" kern="1200"/>
        </a:p>
      </dsp:txBody>
      <dsp:txXfrm rot="10800000">
        <a:off x="5884248" y="4536564"/>
        <a:ext cx="339676" cy="295990"/>
      </dsp:txXfrm>
    </dsp:sp>
    <dsp:sp modelId="{792AF1E6-F5DA-48D4-A93C-0BB3E31D02B7}">
      <dsp:nvSpPr>
        <dsp:cNvPr id="0" name=""/>
        <dsp:cNvSpPr/>
      </dsp:nvSpPr>
      <dsp:spPr>
        <a:xfrm>
          <a:off x="4124611" y="4388765"/>
          <a:ext cx="1461677" cy="1461677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국가 번영을 결정짓는 제도개혁</a:t>
          </a:r>
          <a:endParaRPr lang="sv-SE" sz="1200" b="1" kern="1200" dirty="0"/>
        </a:p>
      </dsp:txBody>
      <dsp:txXfrm>
        <a:off x="4338669" y="4602823"/>
        <a:ext cx="1033561" cy="1033561"/>
      </dsp:txXfrm>
    </dsp:sp>
    <dsp:sp modelId="{5FFAF191-C6B2-4319-8279-812F826FE9F0}">
      <dsp:nvSpPr>
        <dsp:cNvPr id="0" name=""/>
        <dsp:cNvSpPr/>
      </dsp:nvSpPr>
      <dsp:spPr>
        <a:xfrm rot="12151484">
          <a:off x="3574345" y="4435058"/>
          <a:ext cx="450476" cy="4933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2100" kern="1200"/>
        </a:p>
      </dsp:txBody>
      <dsp:txXfrm rot="10800000">
        <a:off x="3704333" y="4559606"/>
        <a:ext cx="315333" cy="295990"/>
      </dsp:txXfrm>
    </dsp:sp>
    <dsp:sp modelId="{A6CF8261-094D-412A-9F35-AC820C21BECC}">
      <dsp:nvSpPr>
        <dsp:cNvPr id="0" name=""/>
        <dsp:cNvSpPr/>
      </dsp:nvSpPr>
      <dsp:spPr>
        <a:xfrm>
          <a:off x="1989323" y="3503220"/>
          <a:ext cx="1461677" cy="1461677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신국제질서에서 요구되는 국가통치능력에 대하여</a:t>
          </a:r>
          <a:endParaRPr lang="sv-SE" sz="1200" b="1" kern="1200" dirty="0"/>
        </a:p>
      </dsp:txBody>
      <dsp:txXfrm>
        <a:off x="2203381" y="3717278"/>
        <a:ext cx="1033561" cy="1033561"/>
      </dsp:txXfrm>
    </dsp:sp>
    <dsp:sp modelId="{DF523312-E066-44FA-8206-25581890F2F0}">
      <dsp:nvSpPr>
        <dsp:cNvPr id="0" name=""/>
        <dsp:cNvSpPr/>
      </dsp:nvSpPr>
      <dsp:spPr>
        <a:xfrm rot="15941491">
          <a:off x="2383697" y="2806888"/>
          <a:ext cx="495051" cy="4933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2100" kern="1200"/>
        </a:p>
      </dsp:txBody>
      <dsp:txXfrm rot="10800000">
        <a:off x="2463254" y="2979339"/>
        <a:ext cx="347056" cy="295990"/>
      </dsp:txXfrm>
    </dsp:sp>
    <dsp:sp modelId="{497B8A92-B82A-4570-92E4-D4D6CC030116}">
      <dsp:nvSpPr>
        <dsp:cNvPr id="0" name=""/>
        <dsp:cNvSpPr/>
      </dsp:nvSpPr>
      <dsp:spPr>
        <a:xfrm>
          <a:off x="1809340" y="1114252"/>
          <a:ext cx="1461677" cy="1461677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/>
            <a:t>도전을 극복하기 위한 한국의 대응력</a:t>
          </a:r>
          <a:r>
            <a:rPr lang="sv-SE" altLang="ko-KR" sz="1200" b="1" kern="1200" dirty="0" smtClean="0"/>
            <a:t> </a:t>
          </a:r>
          <a:r>
            <a:rPr lang="ko-KR" altLang="sv-SE" sz="1200" b="1" kern="1200" dirty="0" smtClean="0"/>
            <a:t>강화를</a:t>
          </a:r>
          <a:r>
            <a:rPr lang="ko-KR" sz="1200" b="1" kern="1200" dirty="0" smtClean="0"/>
            <a:t> 위하여</a:t>
          </a:r>
          <a:endParaRPr lang="sv-SE" sz="1200" b="1" kern="1200" dirty="0"/>
        </a:p>
      </dsp:txBody>
      <dsp:txXfrm>
        <a:off x="2023398" y="1328310"/>
        <a:ext cx="1033561" cy="1033561"/>
      </dsp:txXfrm>
    </dsp:sp>
    <dsp:sp modelId="{FF4C2462-0889-4499-A9CF-E14F1F4DDCA3}">
      <dsp:nvSpPr>
        <dsp:cNvPr id="0" name=""/>
        <dsp:cNvSpPr/>
      </dsp:nvSpPr>
      <dsp:spPr>
        <a:xfrm rot="20014346">
          <a:off x="3584722" y="567256"/>
          <a:ext cx="396280" cy="4605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1900" kern="1200"/>
        </a:p>
      </dsp:txBody>
      <dsp:txXfrm>
        <a:off x="3590934" y="685820"/>
        <a:ext cx="277396" cy="2763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D0740A-1912-41D8-9318-AB1844C17ACB}">
      <dsp:nvSpPr>
        <dsp:cNvPr id="0" name=""/>
        <dsp:cNvSpPr/>
      </dsp:nvSpPr>
      <dsp:spPr>
        <a:xfrm>
          <a:off x="0" y="526"/>
          <a:ext cx="10393392" cy="9019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4000" kern="1200" dirty="0" smtClean="0"/>
            <a:t>국가 </a:t>
          </a:r>
          <a:r>
            <a:rPr lang="ko-KR" sz="4000" kern="1200" dirty="0" err="1" smtClean="0"/>
            <a:t>아젠다의</a:t>
          </a:r>
          <a:r>
            <a:rPr lang="ko-KR" sz="4000" kern="1200" dirty="0" smtClean="0"/>
            <a:t> 구성</a:t>
          </a:r>
          <a:endParaRPr lang="sv-SE" sz="4000" kern="1200" dirty="0"/>
        </a:p>
      </dsp:txBody>
      <dsp:txXfrm>
        <a:off x="44027" y="44553"/>
        <a:ext cx="10305338" cy="8138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BDF-9C1E-4178-8EB9-C45124981609}" type="datetimeFigureOut">
              <a:rPr lang="sv-SE" smtClean="0"/>
              <a:t>2022-05-14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BAF8-3821-434B-88A3-EF01FD09A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3553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BDF-9C1E-4178-8EB9-C45124981609}" type="datetimeFigureOut">
              <a:rPr lang="sv-SE" smtClean="0"/>
              <a:t>2022-05-14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BAF8-3821-434B-88A3-EF01FD09A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034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BDF-9C1E-4178-8EB9-C45124981609}" type="datetimeFigureOut">
              <a:rPr lang="sv-SE" smtClean="0"/>
              <a:t>2022-05-14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BAF8-3821-434B-88A3-EF01FD09A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5007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BDF-9C1E-4178-8EB9-C45124981609}" type="datetimeFigureOut">
              <a:rPr lang="sv-SE" smtClean="0"/>
              <a:t>2022-05-14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BAF8-3821-434B-88A3-EF01FD09A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6878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BDF-9C1E-4178-8EB9-C45124981609}" type="datetimeFigureOut">
              <a:rPr lang="sv-SE" smtClean="0"/>
              <a:t>2022-05-14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BAF8-3821-434B-88A3-EF01FD09A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9298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BDF-9C1E-4178-8EB9-C45124981609}" type="datetimeFigureOut">
              <a:rPr lang="sv-SE" smtClean="0"/>
              <a:t>2022-05-14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BAF8-3821-434B-88A3-EF01FD09A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8798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BDF-9C1E-4178-8EB9-C45124981609}" type="datetimeFigureOut">
              <a:rPr lang="sv-SE" smtClean="0"/>
              <a:t>2022-05-14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BAF8-3821-434B-88A3-EF01FD09A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5741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BDF-9C1E-4178-8EB9-C45124981609}" type="datetimeFigureOut">
              <a:rPr lang="sv-SE" smtClean="0"/>
              <a:t>2022-05-14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BAF8-3821-434B-88A3-EF01FD09A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91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BDF-9C1E-4178-8EB9-C45124981609}" type="datetimeFigureOut">
              <a:rPr lang="sv-SE" smtClean="0"/>
              <a:t>2022-05-14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BAF8-3821-434B-88A3-EF01FD09A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1243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BDF-9C1E-4178-8EB9-C45124981609}" type="datetimeFigureOut">
              <a:rPr lang="sv-SE" smtClean="0"/>
              <a:t>2022-05-14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BAF8-3821-434B-88A3-EF01FD09A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0727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BDF-9C1E-4178-8EB9-C45124981609}" type="datetimeFigureOut">
              <a:rPr lang="sv-SE" smtClean="0"/>
              <a:t>2022-05-14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BAF8-3821-434B-88A3-EF01FD09A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7516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83BDF-9C1E-4178-8EB9-C45124981609}" type="datetimeFigureOut">
              <a:rPr lang="sv-SE" smtClean="0"/>
              <a:t>2022-05-14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FBAF8-3821-434B-88A3-EF01FD09A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8470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2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21.xml"/><Relationship Id="rId7" Type="http://schemas.openxmlformats.org/officeDocument/2006/relationships/image" Target="../media/image3.pn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5.pn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28.xml"/><Relationship Id="rId7" Type="http://schemas.openxmlformats.org/officeDocument/2006/relationships/hyperlink" Target="http://info.worldbank.org/governance/wgi/" TargetMode="Externa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14647" y="1413163"/>
            <a:ext cx="10781607" cy="1064256"/>
          </a:xfrm>
        </p:spPr>
        <p:txBody>
          <a:bodyPr/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新</a:t>
            </a:r>
            <a:r>
              <a:rPr lang="ko-KR" altLang="sv-SE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국제질서와 </a:t>
            </a:r>
            <a:r>
              <a:rPr lang="ko-KR" altLang="sv-SE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한국정치의 도전</a:t>
            </a:r>
            <a:endParaRPr lang="sv-SE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-33251" y="3084022"/>
            <a:ext cx="12843164" cy="2876204"/>
          </a:xfrm>
        </p:spPr>
        <p:txBody>
          <a:bodyPr>
            <a:normAutofit fontScale="92500" lnSpcReduction="10000"/>
          </a:bodyPr>
          <a:lstStyle/>
          <a:p>
            <a:endParaRPr lang="en-US" altLang="ko-KR" sz="4100" b="1" dirty="0" smtClean="0"/>
          </a:p>
          <a:p>
            <a:r>
              <a:rPr lang="en-US" altLang="ko-KR" sz="4400" b="1" dirty="0" smtClean="0"/>
              <a:t>-</a:t>
            </a:r>
            <a:r>
              <a:rPr lang="ko-KR" altLang="en-US" sz="4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복지 및 </a:t>
            </a:r>
            <a:r>
              <a:rPr lang="ko-KR" altLang="sv-SE" sz="4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주요 </a:t>
            </a:r>
            <a:r>
              <a:rPr lang="ko-KR" altLang="sv-SE" sz="4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정책과 제도의 정치적 대응력 </a:t>
            </a:r>
            <a:r>
              <a:rPr lang="ko-KR" altLang="sv-SE" sz="4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진단</a:t>
            </a:r>
            <a:r>
              <a:rPr lang="en-US" altLang="ko-KR" sz="4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-</a:t>
            </a:r>
            <a:endParaRPr lang="sv-SE" altLang="ko-KR" sz="4400" b="1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r"/>
            <a:endParaRPr lang="sv-SE" altLang="ko-KR" sz="47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r>
              <a:rPr lang="ko-KR" altLang="sv-SE" sz="4000" dirty="0" smtClean="0"/>
              <a:t>                                                                               </a:t>
            </a:r>
            <a:r>
              <a:rPr lang="ko-KR" altLang="sv-SE" sz="3500" dirty="0" smtClean="0"/>
              <a:t>최 연 혁 </a:t>
            </a:r>
            <a:r>
              <a:rPr lang="ko-KR" altLang="en-US" dirty="0" smtClean="0"/>
              <a:t>교수 </a:t>
            </a:r>
            <a:endParaRPr lang="sv-SE" altLang="ko-KR" dirty="0" smtClean="0"/>
          </a:p>
          <a:p>
            <a:r>
              <a:rPr lang="ko-KR" altLang="sv-SE" dirty="0" smtClean="0"/>
              <a:t>                                                                                                                        스웨덴 </a:t>
            </a:r>
            <a:r>
              <a:rPr lang="ko-KR" altLang="sv-SE" dirty="0" err="1" smtClean="0"/>
              <a:t>린네대학</a:t>
            </a:r>
            <a:r>
              <a:rPr lang="ko-KR" altLang="en-US" dirty="0" err="1" smtClean="0"/>
              <a:t>교</a:t>
            </a:r>
            <a:r>
              <a:rPr lang="ko-KR" altLang="sv-SE" dirty="0" smtClean="0"/>
              <a:t> </a:t>
            </a:r>
            <a:r>
              <a:rPr lang="ko-KR" altLang="sv-SE" dirty="0" smtClean="0"/>
              <a:t>정치학과</a:t>
            </a:r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4231928" y="782888"/>
            <a:ext cx="4429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sv-SE" sz="24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우크라</a:t>
            </a:r>
            <a:r>
              <a:rPr lang="ko-KR" altLang="en-US" sz="24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이나 </a:t>
            </a:r>
            <a:r>
              <a:rPr lang="ko-KR" altLang="sv-SE" sz="24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ko-KR" altLang="sv-SE" sz="24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전쟁 이후 </a:t>
            </a:r>
            <a:r>
              <a:rPr lang="ko-KR" altLang="sv-SE" sz="24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전개 될</a:t>
            </a:r>
            <a:endParaRPr lang="sv-SE" sz="24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3203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838200" y="365126"/>
          <a:ext cx="10393392" cy="902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692879" y="1697818"/>
            <a:ext cx="7037718" cy="89873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sv-SE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o-KR" altLang="sv-S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불확실성 </a:t>
            </a:r>
            <a:r>
              <a:rPr lang="ko-KR" alt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시대 </a:t>
            </a:r>
            <a:r>
              <a:rPr lang="ko-KR" altLang="sv-S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속에서의 </a:t>
            </a:r>
            <a:r>
              <a:rPr lang="ko-KR" altLang="sv-S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국가생존</a:t>
            </a:r>
            <a:r>
              <a:rPr lang="ko-KR" altLang="sv-S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sv-S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정책</a:t>
            </a:r>
            <a:r>
              <a:rPr lang="sv-SE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sv-SE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4226941" y="3055339"/>
            <a:ext cx="42787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dirty="0" smtClean="0"/>
              <a:t>국가재난안전처 </a:t>
            </a:r>
            <a:r>
              <a:rPr lang="sv-SE" altLang="ko-KR" dirty="0" smtClean="0"/>
              <a:t>-&gt; </a:t>
            </a:r>
            <a:r>
              <a:rPr lang="ko-KR" altLang="sv-SE" dirty="0" err="1" smtClean="0"/>
              <a:t>국제재난안천처</a:t>
            </a:r>
            <a:endParaRPr lang="sv-SE" altLang="ko-KR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dirty="0" err="1" smtClean="0"/>
              <a:t>질병관리청</a:t>
            </a:r>
            <a:r>
              <a:rPr lang="ko-KR" altLang="sv-SE" dirty="0" smtClean="0"/>
              <a:t> </a:t>
            </a:r>
            <a:r>
              <a:rPr lang="sv-SE" altLang="ko-KR" dirty="0" smtClean="0"/>
              <a:t>-&gt; </a:t>
            </a:r>
            <a:r>
              <a:rPr lang="ko-KR" altLang="sv-SE" dirty="0" smtClean="0"/>
              <a:t>건강보건관리청</a:t>
            </a:r>
            <a:endParaRPr lang="sv-SE" altLang="ko-KR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dirty="0" smtClean="0"/>
              <a:t>문화테러경계</a:t>
            </a:r>
            <a:r>
              <a:rPr lang="sv-SE" altLang="ko-KR" dirty="0" smtClean="0"/>
              <a:t>, K-Culture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altLang="ko-KR" dirty="0" smtClean="0"/>
              <a:t>K-</a:t>
            </a:r>
            <a:r>
              <a:rPr lang="sv-SE" altLang="ko-KR" dirty="0" err="1" smtClean="0"/>
              <a:t>Taxonomy</a:t>
            </a:r>
            <a:r>
              <a:rPr lang="sv-SE" altLang="ko-KR" dirty="0" smtClean="0"/>
              <a:t>, RE100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dirty="0" err="1" smtClean="0"/>
              <a:t>정보관리청</a:t>
            </a:r>
            <a:endParaRPr lang="sv-SE" altLang="ko-KR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dirty="0" err="1" smtClean="0"/>
              <a:t>우주청</a:t>
            </a:r>
            <a:endParaRPr lang="sv-SE" altLang="ko-KR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dirty="0" smtClean="0"/>
              <a:t>부패특권관리 </a:t>
            </a:r>
            <a:r>
              <a:rPr lang="sv-SE" altLang="ko-KR" dirty="0" smtClean="0"/>
              <a:t>– </a:t>
            </a:r>
            <a:r>
              <a:rPr lang="ko-KR" altLang="sv-SE" dirty="0" smtClean="0"/>
              <a:t>각 분야의 본업 충실</a:t>
            </a:r>
            <a:endParaRPr lang="sv-SE" altLang="ko-KR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dirty="0" smtClean="0"/>
              <a:t>하베르마스의 정당성 위기 </a:t>
            </a:r>
            <a:r>
              <a:rPr lang="sv-SE" altLang="ko-KR" dirty="0" smtClean="0"/>
              <a:t>(Legitimation </a:t>
            </a:r>
            <a:r>
              <a:rPr lang="sv-SE" altLang="ko-KR" dirty="0" err="1" smtClean="0"/>
              <a:t>Crisis</a:t>
            </a:r>
            <a:r>
              <a:rPr lang="sv-SE" altLang="ko-KR" dirty="0" smtClean="0"/>
              <a:t>)</a:t>
            </a:r>
            <a:r>
              <a:rPr lang="ko-KR" altLang="sv-SE" dirty="0" smtClean="0"/>
              <a:t>에 대한 본질 고민</a:t>
            </a:r>
            <a:endParaRPr lang="sv-SE" altLang="ko-KR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40607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1421202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Bildobjekt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726" y="1892061"/>
            <a:ext cx="4638675" cy="4419600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3405726" y="6449684"/>
            <a:ext cx="68551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sv-SE" sz="1400" dirty="0" smtClean="0"/>
              <a:t>출처</a:t>
            </a:r>
            <a:r>
              <a:rPr lang="sv-SE" altLang="ko-KR" sz="1400" dirty="0" smtClean="0"/>
              <a:t>: </a:t>
            </a:r>
            <a:r>
              <a:rPr lang="sv-SE" sz="1400" dirty="0" smtClean="0"/>
              <a:t>Habermas</a:t>
            </a:r>
            <a:r>
              <a:rPr lang="sv-SE" sz="1400" dirty="0"/>
              <a:t>, Jürgen (1975). </a:t>
            </a:r>
            <a:r>
              <a:rPr lang="sv-SE" sz="1400" i="1" dirty="0"/>
              <a:t>Legitimation </a:t>
            </a:r>
            <a:r>
              <a:rPr lang="sv-SE" sz="1400" i="1" dirty="0" err="1"/>
              <a:t>Crisis</a:t>
            </a:r>
            <a:r>
              <a:rPr lang="sv-SE" sz="1400" dirty="0"/>
              <a:t>. Boston: </a:t>
            </a:r>
            <a:r>
              <a:rPr lang="sv-SE" sz="1400" dirty="0" err="1"/>
              <a:t>Beacon</a:t>
            </a:r>
            <a:r>
              <a:rPr lang="sv-SE" sz="1400" dirty="0"/>
              <a:t> Press. p. 45.</a:t>
            </a:r>
          </a:p>
        </p:txBody>
      </p:sp>
    </p:spTree>
    <p:extLst>
      <p:ext uri="{BB962C8B-B14F-4D97-AF65-F5344CB8AC3E}">
        <p14:creationId xmlns:p14="http://schemas.microsoft.com/office/powerpoint/2010/main" val="3099213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6433968"/>
              </p:ext>
            </p:extLst>
          </p:nvPr>
        </p:nvGraphicFramePr>
        <p:xfrm>
          <a:off x="838200" y="948907"/>
          <a:ext cx="10376140" cy="5311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3953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340496705"/>
              </p:ext>
            </p:extLst>
          </p:nvPr>
        </p:nvGraphicFramePr>
        <p:xfrm>
          <a:off x="838200" y="365126"/>
          <a:ext cx="10515600" cy="1109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882379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8832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838200" y="365126"/>
          <a:ext cx="10393392" cy="902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674961" y="1726712"/>
            <a:ext cx="8719869" cy="101087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sv-SE" altLang="ko-K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o-KR" altLang="sv-S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한국형 복지국가</a:t>
            </a:r>
            <a:r>
              <a:rPr lang="sv-SE" altLang="ko-K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sv-S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유형</a:t>
            </a:r>
            <a:r>
              <a:rPr lang="sv-SE" altLang="ko-K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sv-SE" altLang="ko-K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7703389" y="3115866"/>
            <a:ext cx="3830129" cy="2456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한국형 모델은</a:t>
            </a:r>
            <a:r>
              <a:rPr lang="sv-SE" altLang="ko-KR" sz="1600" dirty="0" smtClean="0"/>
              <a:t>?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국가주도형</a:t>
            </a:r>
            <a:r>
              <a:rPr lang="sv-SE" altLang="ko-KR" sz="1600" dirty="0" smtClean="0"/>
              <a:t>? </a:t>
            </a:r>
            <a:r>
              <a:rPr lang="ko-KR" altLang="sv-SE" sz="1600" dirty="0" smtClean="0"/>
              <a:t>혹은 국가사회주도형</a:t>
            </a:r>
            <a:r>
              <a:rPr lang="sv-SE" altLang="ko-KR" sz="1600" dirty="0" smtClean="0"/>
              <a:t>?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altLang="ko-KR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sz="1600" dirty="0" err="1" smtClean="0"/>
              <a:t>형평적</a:t>
            </a:r>
            <a:r>
              <a:rPr lang="ko-KR" altLang="sv-SE" sz="1600" dirty="0" smtClean="0"/>
              <a:t> 조세정책</a:t>
            </a:r>
            <a:endParaRPr lang="sv-SE" altLang="ko-KR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sz="1600" dirty="0" err="1"/>
              <a:t>세금저항</a:t>
            </a:r>
            <a:endParaRPr lang="sv-SE" altLang="ko-KR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altLang="ko-KR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altLang="ko-KR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600" dirty="0"/>
          </a:p>
        </p:txBody>
      </p:sp>
      <p:sp>
        <p:nvSpPr>
          <p:cNvPr id="8" name="Platshållare för innehåll 2"/>
          <p:cNvSpPr txBox="1">
            <a:spLocks/>
          </p:cNvSpPr>
          <p:nvPr/>
        </p:nvSpPr>
        <p:spPr>
          <a:xfrm>
            <a:off x="1283897" y="3179627"/>
            <a:ext cx="2934420" cy="3554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sv-SE" sz="1400" dirty="0" err="1" smtClean="0"/>
              <a:t>노르딕모델</a:t>
            </a:r>
            <a:r>
              <a:rPr lang="sv-SE" altLang="ko-KR" sz="1400" dirty="0" smtClean="0"/>
              <a:t>: </a:t>
            </a:r>
            <a:r>
              <a:rPr lang="ko-KR" altLang="sv-SE" sz="1400" dirty="0" err="1" smtClean="0"/>
              <a:t>공공주도형</a:t>
            </a:r>
            <a:endParaRPr lang="sv-SE" altLang="ko-KR" sz="1400" dirty="0" smtClean="0"/>
          </a:p>
          <a:p>
            <a:pPr>
              <a:lnSpc>
                <a:spcPct val="100000"/>
              </a:lnSpc>
            </a:pPr>
            <a:r>
              <a:rPr lang="ko-KR" altLang="sv-SE" sz="1400" dirty="0" err="1" smtClean="0"/>
              <a:t>대륙모델</a:t>
            </a:r>
            <a:r>
              <a:rPr lang="sv-SE" altLang="ko-KR" sz="1400" dirty="0" smtClean="0"/>
              <a:t>: </a:t>
            </a:r>
            <a:r>
              <a:rPr lang="ko-KR" altLang="sv-SE" sz="1400" dirty="0" smtClean="0"/>
              <a:t>국가사회주도형</a:t>
            </a:r>
            <a:endParaRPr lang="sv-SE" altLang="ko-KR" sz="1400" dirty="0" smtClean="0"/>
          </a:p>
          <a:p>
            <a:pPr>
              <a:lnSpc>
                <a:spcPct val="100000"/>
              </a:lnSpc>
            </a:pPr>
            <a:r>
              <a:rPr lang="ko-KR" altLang="sv-SE" sz="1400" dirty="0" err="1" smtClean="0"/>
              <a:t>영미모델</a:t>
            </a:r>
            <a:r>
              <a:rPr lang="sv-SE" altLang="ko-KR" sz="1400" dirty="0" smtClean="0"/>
              <a:t>: </a:t>
            </a:r>
            <a:r>
              <a:rPr lang="ko-KR" altLang="sv-SE" sz="1400" dirty="0" smtClean="0"/>
              <a:t>시장주도형</a:t>
            </a:r>
            <a:endParaRPr lang="sv-SE" altLang="ko-KR" sz="1400" dirty="0" smtClean="0"/>
          </a:p>
          <a:p>
            <a:pPr>
              <a:lnSpc>
                <a:spcPct val="100000"/>
              </a:lnSpc>
            </a:pPr>
            <a:endParaRPr lang="sv-SE" altLang="ko-KR" sz="14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ko-KR" altLang="sv-SE" sz="1400" dirty="0" smtClean="0"/>
              <a:t>모델들의 </a:t>
            </a:r>
            <a:r>
              <a:rPr lang="sv-SE" altLang="ko-KR" sz="1400" dirty="0" smtClean="0"/>
              <a:t>3</a:t>
            </a:r>
            <a:r>
              <a:rPr lang="ko-KR" altLang="sv-SE" sz="1400" dirty="0" smtClean="0"/>
              <a:t>가지 </a:t>
            </a:r>
            <a:r>
              <a:rPr lang="ko-KR" altLang="sv-SE" sz="1400" dirty="0" err="1" smtClean="0"/>
              <a:t>핵심영역</a:t>
            </a:r>
            <a:endParaRPr lang="sv-SE" altLang="ko-KR" sz="1400" dirty="0" smtClean="0"/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ko-KR" altLang="sv-SE" sz="1400" dirty="0" err="1" smtClean="0"/>
              <a:t>비상품화</a:t>
            </a:r>
            <a:r>
              <a:rPr lang="ko-KR" altLang="sv-SE" sz="1400" dirty="0" smtClean="0"/>
              <a:t> </a:t>
            </a:r>
            <a:r>
              <a:rPr lang="sv-SE" altLang="ko-KR" sz="1400" dirty="0" err="1" smtClean="0"/>
              <a:t>Decommodification</a:t>
            </a:r>
            <a:endParaRPr lang="sv-SE" altLang="ko-KR" sz="1400" dirty="0" smtClean="0"/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ko-KR" altLang="sv-SE" sz="1400" dirty="0" smtClean="0"/>
              <a:t>계층화 </a:t>
            </a:r>
            <a:r>
              <a:rPr lang="sv-SE" altLang="ko-KR" sz="1400" dirty="0" err="1" smtClean="0"/>
              <a:t>Stratification</a:t>
            </a:r>
            <a:endParaRPr lang="sv-SE" altLang="ko-KR" sz="1400" dirty="0" smtClean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ko-KR" altLang="sv-SE" sz="1400" dirty="0" err="1" smtClean="0"/>
              <a:t>비가족화</a:t>
            </a:r>
            <a:r>
              <a:rPr lang="ko-KR" altLang="sv-SE" sz="1400" dirty="0" smtClean="0"/>
              <a:t> </a:t>
            </a:r>
            <a:r>
              <a:rPr lang="sv-SE" altLang="ko-KR" sz="1400" dirty="0" err="1" smtClean="0"/>
              <a:t>Defamilization</a:t>
            </a:r>
            <a:endParaRPr lang="sv-SE" altLang="ko-KR" sz="1400" dirty="0" smtClean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4584939" y="3115866"/>
            <a:ext cx="2514601" cy="3554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ko-KR" altLang="sv-SE" sz="1400" dirty="0" smtClean="0"/>
              <a:t>모델들 간의 차이점</a:t>
            </a:r>
            <a:endParaRPr lang="sv-SE" altLang="ko-KR" sz="1400" dirty="0"/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ko-KR" altLang="sv-SE" sz="1400" dirty="0" err="1" smtClean="0"/>
              <a:t>보편형</a:t>
            </a:r>
            <a:r>
              <a:rPr lang="ko-KR" altLang="sv-SE" sz="1400" dirty="0" smtClean="0"/>
              <a:t> 혹은 </a:t>
            </a:r>
            <a:r>
              <a:rPr lang="ko-KR" altLang="sv-SE" sz="1400" dirty="0" err="1" smtClean="0"/>
              <a:t>선택형</a:t>
            </a:r>
            <a:endParaRPr lang="sv-SE" altLang="ko-KR" sz="1400" dirty="0" smtClean="0"/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ko-KR" altLang="sv-SE" sz="1400" dirty="0" smtClean="0"/>
              <a:t>국가</a:t>
            </a:r>
            <a:r>
              <a:rPr lang="sv-SE" altLang="ko-KR" sz="1400" dirty="0" smtClean="0"/>
              <a:t>-</a:t>
            </a:r>
            <a:r>
              <a:rPr lang="ko-KR" altLang="sv-SE" sz="1400" dirty="0" smtClean="0"/>
              <a:t>개인의 책임성 구분</a:t>
            </a:r>
            <a:endParaRPr lang="sv-SE" altLang="ko-KR" sz="1400" dirty="0" smtClean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ko-KR" altLang="sv-SE" sz="1400" dirty="0" err="1" smtClean="0"/>
              <a:t>보편형의</a:t>
            </a:r>
            <a:r>
              <a:rPr lang="ko-KR" altLang="sv-SE" sz="1400" dirty="0" smtClean="0"/>
              <a:t> 장단점 </a:t>
            </a:r>
            <a:r>
              <a:rPr lang="sv-SE" altLang="ko-KR" sz="1400" dirty="0" smtClean="0"/>
              <a:t>– </a:t>
            </a:r>
            <a:r>
              <a:rPr lang="ko-KR" altLang="sv-SE" sz="1400" dirty="0" smtClean="0"/>
              <a:t>형평성은 높으나 </a:t>
            </a:r>
            <a:r>
              <a:rPr lang="ko-KR" altLang="sv-SE" sz="1400" dirty="0" err="1" smtClean="0"/>
              <a:t>국가의존</a:t>
            </a:r>
            <a:r>
              <a:rPr lang="ko-KR" altLang="sv-SE" sz="1400" dirty="0" smtClean="0"/>
              <a:t> </a:t>
            </a:r>
            <a:r>
              <a:rPr lang="ko-KR" altLang="sv-SE" sz="1400" dirty="0" err="1" smtClean="0"/>
              <a:t>강화경향</a:t>
            </a:r>
            <a:r>
              <a:rPr lang="sv-SE" altLang="ko-KR" sz="1400" dirty="0" smtClean="0"/>
              <a:t>, </a:t>
            </a:r>
            <a:r>
              <a:rPr lang="ko-KR" altLang="sv-SE" sz="1400" dirty="0" smtClean="0"/>
              <a:t>지속적 복지재정</a:t>
            </a:r>
            <a:r>
              <a:rPr lang="sv-SE" altLang="ko-KR" sz="1400" dirty="0"/>
              <a:t> </a:t>
            </a:r>
            <a:r>
              <a:rPr lang="ko-KR" altLang="sv-SE" sz="1400" dirty="0" smtClean="0"/>
              <a:t>한계</a:t>
            </a:r>
            <a:r>
              <a:rPr lang="sv-SE" altLang="ko-KR" sz="1400" dirty="0" smtClean="0"/>
              <a:t>, </a:t>
            </a:r>
            <a:r>
              <a:rPr lang="ko-KR" altLang="sv-SE" sz="1400" dirty="0"/>
              <a:t>기본소득의 </a:t>
            </a:r>
            <a:r>
              <a:rPr lang="ko-KR" altLang="sv-SE" sz="1400" dirty="0" err="1" smtClean="0"/>
              <a:t>무용성</a:t>
            </a:r>
            <a:r>
              <a:rPr lang="sv-SE" altLang="ko-KR" sz="1400" dirty="0" smtClean="0"/>
              <a:t>, </a:t>
            </a:r>
            <a:r>
              <a:rPr lang="ko-KR" altLang="sv-SE" sz="1400" dirty="0" smtClean="0"/>
              <a:t>높은 세금</a:t>
            </a:r>
            <a:endParaRPr lang="sv-SE" altLang="ko-KR" sz="1400" dirty="0" smtClean="0"/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ko-KR" altLang="sv-SE" sz="1400" dirty="0" err="1" smtClean="0"/>
              <a:t>선택형의</a:t>
            </a:r>
            <a:r>
              <a:rPr lang="ko-KR" altLang="sv-SE" sz="1400" dirty="0" smtClean="0"/>
              <a:t> 장단점</a:t>
            </a:r>
            <a:r>
              <a:rPr lang="sv-SE" altLang="ko-KR" sz="1400" dirty="0" smtClean="0"/>
              <a:t>: </a:t>
            </a:r>
            <a:r>
              <a:rPr lang="ko-KR" altLang="sv-SE" sz="1400" dirty="0" smtClean="0"/>
              <a:t>선택의 자유</a:t>
            </a:r>
            <a:r>
              <a:rPr lang="sv-SE" altLang="ko-KR" sz="1400" dirty="0" smtClean="0"/>
              <a:t>, </a:t>
            </a:r>
            <a:r>
              <a:rPr lang="ko-KR" altLang="sv-SE" sz="1400" dirty="0" smtClean="0"/>
              <a:t>낮은 세금</a:t>
            </a:r>
            <a:r>
              <a:rPr lang="sv-SE" altLang="ko-KR" sz="1400" dirty="0" smtClean="0"/>
              <a:t>, </a:t>
            </a:r>
            <a:r>
              <a:rPr lang="ko-KR" altLang="sv-SE" sz="1400" dirty="0" smtClean="0"/>
              <a:t>양극화</a:t>
            </a:r>
            <a:r>
              <a:rPr lang="sv-SE" altLang="ko-KR" sz="1400" dirty="0" smtClean="0"/>
              <a:t>, </a:t>
            </a:r>
            <a:r>
              <a:rPr lang="ko-KR" altLang="sv-SE" sz="1400" dirty="0" err="1" smtClean="0"/>
              <a:t>낙인현상</a:t>
            </a:r>
            <a:r>
              <a:rPr lang="sv-SE" altLang="ko-KR" sz="1400" dirty="0" smtClean="0"/>
              <a:t> (</a:t>
            </a:r>
            <a:r>
              <a:rPr lang="sv-SE" altLang="ko-KR" sz="1400" dirty="0" err="1" smtClean="0"/>
              <a:t>Stigmatization</a:t>
            </a:r>
            <a:r>
              <a:rPr lang="sv-SE" altLang="ko-KR" sz="1400" dirty="0" smtClean="0"/>
              <a:t>)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094387">
            <a:off x="375060" y="1518578"/>
            <a:ext cx="2427165" cy="142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51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3458314"/>
              </p:ext>
            </p:extLst>
          </p:nvPr>
        </p:nvGraphicFramePr>
        <p:xfrm>
          <a:off x="95695" y="470472"/>
          <a:ext cx="10397710" cy="585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320089586"/>
              </p:ext>
            </p:extLst>
          </p:nvPr>
        </p:nvGraphicFramePr>
        <p:xfrm>
          <a:off x="443883" y="896646"/>
          <a:ext cx="10120544" cy="5841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5608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61274405"/>
              </p:ext>
            </p:extLst>
          </p:nvPr>
        </p:nvGraphicFramePr>
        <p:xfrm>
          <a:off x="838200" y="365125"/>
          <a:ext cx="10515600" cy="1179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v-SE" altLang="ko-KR" dirty="0" err="1">
                <a:solidFill>
                  <a:srgbClr val="FF0000"/>
                </a:solidFill>
                <a:ea typeface="gulim" pitchFamily="34" charset="-127"/>
              </a:rPr>
              <a:t>Tragedy</a:t>
            </a:r>
            <a:r>
              <a:rPr lang="sv-SE" altLang="ko-KR" dirty="0">
                <a:solidFill>
                  <a:srgbClr val="FF0000"/>
                </a:solidFill>
                <a:ea typeface="gulim" pitchFamily="34" charset="-127"/>
              </a:rPr>
              <a:t> </a:t>
            </a:r>
            <a:r>
              <a:rPr lang="sv-SE" altLang="ko-KR" dirty="0" err="1">
                <a:solidFill>
                  <a:srgbClr val="FF0000"/>
                </a:solidFill>
                <a:ea typeface="gulim" pitchFamily="34" charset="-127"/>
              </a:rPr>
              <a:t>of</a:t>
            </a:r>
            <a:r>
              <a:rPr lang="sv-SE" altLang="ko-KR" dirty="0">
                <a:solidFill>
                  <a:srgbClr val="FF0000"/>
                </a:solidFill>
                <a:ea typeface="gulim" pitchFamily="34" charset="-127"/>
              </a:rPr>
              <a:t> the </a:t>
            </a:r>
            <a:r>
              <a:rPr lang="sv-SE" altLang="ko-KR" dirty="0" err="1">
                <a:solidFill>
                  <a:srgbClr val="FF0000"/>
                </a:solidFill>
                <a:ea typeface="gulim" pitchFamily="34" charset="-127"/>
              </a:rPr>
              <a:t>Commons</a:t>
            </a:r>
            <a:r>
              <a:rPr lang="sv-SE" altLang="ko-KR" dirty="0">
                <a:solidFill>
                  <a:srgbClr val="FF0000"/>
                </a:solidFill>
                <a:ea typeface="gulim" pitchFamily="34" charset="-127"/>
              </a:rPr>
              <a:t>:</a:t>
            </a:r>
            <a:r>
              <a:rPr lang="sv-SE" altLang="ko-KR" dirty="0">
                <a:ea typeface="gulim" pitchFamily="34" charset="-127"/>
              </a:rPr>
              <a:t> </a:t>
            </a:r>
            <a:r>
              <a:rPr lang="sv-SE" altLang="ko-KR" dirty="0" err="1" smtClean="0">
                <a:ea typeface="gulim" pitchFamily="34" charset="-127"/>
              </a:rPr>
              <a:t>Free</a:t>
            </a:r>
            <a:r>
              <a:rPr lang="sv-SE" altLang="ko-KR" dirty="0" smtClean="0">
                <a:ea typeface="gulim" pitchFamily="34" charset="-127"/>
              </a:rPr>
              <a:t> rider, </a:t>
            </a:r>
            <a:r>
              <a:rPr lang="ko-KR" altLang="sv-SE" dirty="0" smtClean="0">
                <a:ea typeface="gulim" pitchFamily="34" charset="-127"/>
              </a:rPr>
              <a:t>복지 </a:t>
            </a:r>
            <a:r>
              <a:rPr lang="ko-KR" altLang="sv-SE" dirty="0">
                <a:ea typeface="gulim" pitchFamily="34" charset="-127"/>
              </a:rPr>
              <a:t>의존자의 양산</a:t>
            </a:r>
            <a:r>
              <a:rPr lang="sv-SE" altLang="ko-KR" dirty="0">
                <a:ea typeface="gulim" pitchFamily="34" charset="-127"/>
              </a:rPr>
              <a:t>, </a:t>
            </a:r>
            <a:r>
              <a:rPr lang="ko-KR" altLang="sv-SE" dirty="0">
                <a:ea typeface="gulim" pitchFamily="34" charset="-127"/>
              </a:rPr>
              <a:t>자살</a:t>
            </a:r>
            <a:r>
              <a:rPr lang="sv-SE" altLang="ko-KR" dirty="0">
                <a:ea typeface="gulim" pitchFamily="34" charset="-127"/>
              </a:rPr>
              <a:t>, </a:t>
            </a:r>
            <a:r>
              <a:rPr lang="ko-KR" altLang="sv-SE" dirty="0">
                <a:ea typeface="gulim" pitchFamily="34" charset="-127"/>
              </a:rPr>
              <a:t>마약사범</a:t>
            </a:r>
            <a:r>
              <a:rPr lang="sv-SE" altLang="ko-KR" dirty="0">
                <a:ea typeface="gulim" pitchFamily="34" charset="-127"/>
              </a:rPr>
              <a:t>, </a:t>
            </a:r>
            <a:r>
              <a:rPr lang="ko-KR" altLang="sv-SE" dirty="0" err="1">
                <a:ea typeface="gulim" pitchFamily="34" charset="-127"/>
              </a:rPr>
              <a:t>검은시장</a:t>
            </a:r>
            <a:r>
              <a:rPr lang="ko-KR" altLang="sv-SE" dirty="0">
                <a:ea typeface="gulim" pitchFamily="34" charset="-127"/>
              </a:rPr>
              <a:t> 등의 문제</a:t>
            </a:r>
            <a:r>
              <a:rPr lang="sv-SE" altLang="ko-KR" dirty="0">
                <a:ea typeface="gulim" pitchFamily="34" charset="-127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sv-SE" altLang="ko-KR" dirty="0" err="1">
                <a:solidFill>
                  <a:srgbClr val="FF0000"/>
                </a:solidFill>
                <a:ea typeface="gulim" pitchFamily="34" charset="-127"/>
              </a:rPr>
              <a:t>Baumol’s</a:t>
            </a:r>
            <a:r>
              <a:rPr lang="sv-SE" altLang="ko-KR" dirty="0">
                <a:solidFill>
                  <a:srgbClr val="FF0000"/>
                </a:solidFill>
                <a:ea typeface="gulim" pitchFamily="34" charset="-127"/>
              </a:rPr>
              <a:t> </a:t>
            </a:r>
            <a:r>
              <a:rPr lang="sv-SE" altLang="ko-KR" dirty="0" err="1">
                <a:solidFill>
                  <a:srgbClr val="FF0000"/>
                </a:solidFill>
                <a:ea typeface="gulim" pitchFamily="34" charset="-127"/>
              </a:rPr>
              <a:t>Cost</a:t>
            </a:r>
            <a:r>
              <a:rPr lang="sv-SE" altLang="ko-KR" dirty="0">
                <a:solidFill>
                  <a:srgbClr val="FF0000"/>
                </a:solidFill>
                <a:ea typeface="gulim" pitchFamily="34" charset="-127"/>
              </a:rPr>
              <a:t> </a:t>
            </a:r>
            <a:r>
              <a:rPr lang="sv-SE" altLang="ko-KR" dirty="0" err="1">
                <a:solidFill>
                  <a:srgbClr val="FF0000"/>
                </a:solidFill>
                <a:ea typeface="gulim" pitchFamily="34" charset="-127"/>
              </a:rPr>
              <a:t>Disease</a:t>
            </a:r>
            <a:r>
              <a:rPr lang="sv-SE" altLang="ko-KR" dirty="0">
                <a:solidFill>
                  <a:srgbClr val="FF0000"/>
                </a:solidFill>
                <a:ea typeface="gulim" pitchFamily="34" charset="-127"/>
              </a:rPr>
              <a:t>:</a:t>
            </a:r>
            <a:r>
              <a:rPr lang="sv-SE" altLang="ko-KR" dirty="0">
                <a:ea typeface="gulim" pitchFamily="34" charset="-127"/>
              </a:rPr>
              <a:t> </a:t>
            </a:r>
            <a:r>
              <a:rPr lang="ko-KR" altLang="sv-SE" dirty="0">
                <a:ea typeface="gulim" pitchFamily="34" charset="-127"/>
              </a:rPr>
              <a:t>공공복지의 </a:t>
            </a:r>
            <a:r>
              <a:rPr lang="ko-KR" altLang="sv-SE" dirty="0" smtClean="0">
                <a:ea typeface="gulim" pitchFamily="34" charset="-127"/>
              </a:rPr>
              <a:t>저 효율성 문제</a:t>
            </a:r>
            <a:r>
              <a:rPr lang="sv-SE" altLang="ko-KR" dirty="0" smtClean="0">
                <a:ea typeface="gulim" pitchFamily="34" charset="-127"/>
              </a:rPr>
              <a:t>. </a:t>
            </a:r>
            <a:r>
              <a:rPr lang="ko-KR" altLang="sv-SE" dirty="0" smtClean="0">
                <a:ea typeface="gulim" pitchFamily="34" charset="-127"/>
              </a:rPr>
              <a:t>서비스업과 제조업 종사자들의 노동생산성 차이</a:t>
            </a:r>
            <a:r>
              <a:rPr lang="sv-SE" altLang="ko-KR" dirty="0" smtClean="0">
                <a:ea typeface="gulim" pitchFamily="34" charset="-127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ko-KR" altLang="sv-SE" dirty="0" smtClean="0">
                <a:ea typeface="gulim" pitchFamily="34" charset="-127"/>
              </a:rPr>
              <a:t>세계적 위기에 따른 </a:t>
            </a:r>
            <a:r>
              <a:rPr lang="ko-KR" altLang="sv-SE" dirty="0" err="1" smtClean="0">
                <a:ea typeface="gulim" pitchFamily="34" charset="-127"/>
              </a:rPr>
              <a:t>재정고갈</a:t>
            </a:r>
            <a:endParaRPr lang="sv-SE" altLang="ko-KR" dirty="0" smtClean="0">
              <a:ea typeface="gulim" pitchFamily="34" charset="-127"/>
            </a:endParaRPr>
          </a:p>
          <a:p>
            <a:pPr>
              <a:lnSpc>
                <a:spcPct val="120000"/>
              </a:lnSpc>
            </a:pPr>
            <a:r>
              <a:rPr lang="ko-KR" altLang="sv-SE" dirty="0" smtClean="0">
                <a:ea typeface="gulim" pitchFamily="34" charset="-127"/>
              </a:rPr>
              <a:t>세계적 </a:t>
            </a:r>
            <a:r>
              <a:rPr lang="ko-KR" altLang="sv-SE" dirty="0" err="1" smtClean="0">
                <a:ea typeface="gulim" pitchFamily="34" charset="-127"/>
              </a:rPr>
              <a:t>신질서</a:t>
            </a:r>
            <a:r>
              <a:rPr lang="ko-KR" altLang="sv-SE" dirty="0" smtClean="0">
                <a:ea typeface="gulim" pitchFamily="34" charset="-127"/>
              </a:rPr>
              <a:t> 태동에 따른 국방비의 급속한 증가</a:t>
            </a:r>
            <a:endParaRPr lang="sv-SE" altLang="ko-KR" dirty="0">
              <a:ea typeface="gulim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923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1723687"/>
              </p:ext>
            </p:extLst>
          </p:nvPr>
        </p:nvGraphicFramePr>
        <p:xfrm>
          <a:off x="838200" y="365126"/>
          <a:ext cx="10393392" cy="902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114908" y="1740950"/>
            <a:ext cx="8719869" cy="101087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sv-SE" altLang="ko-K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o-KR" altLang="sv-S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한국형 복지국가 </a:t>
            </a:r>
            <a:r>
              <a:rPr lang="ko-KR" altLang="sv-SE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레짐의</a:t>
            </a:r>
            <a:r>
              <a:rPr lang="ko-KR" altLang="sv-S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새로운 도약을 위한 과제</a:t>
            </a:r>
            <a:r>
              <a:rPr lang="sv-SE" altLang="ko-K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sv-SE" altLang="ko-K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6883879" y="2824739"/>
            <a:ext cx="4278703" cy="393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지속 가능한 복지재정</a:t>
            </a:r>
            <a:endParaRPr lang="sv-SE" altLang="ko-KR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복지전달체계의 개혁</a:t>
            </a:r>
            <a:endParaRPr lang="sv-SE" altLang="ko-KR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임금</a:t>
            </a:r>
            <a:r>
              <a:rPr lang="sv-SE" altLang="ko-KR" sz="1600" dirty="0" smtClean="0"/>
              <a:t>, </a:t>
            </a:r>
            <a:r>
              <a:rPr lang="ko-KR" altLang="sv-SE" sz="1600" dirty="0" smtClean="0"/>
              <a:t>세금</a:t>
            </a:r>
            <a:r>
              <a:rPr lang="sv-SE" altLang="ko-KR" sz="1600" dirty="0" smtClean="0"/>
              <a:t>, </a:t>
            </a:r>
            <a:r>
              <a:rPr lang="ko-KR" altLang="sv-SE" sz="1600" dirty="0" smtClean="0"/>
              <a:t>부가가치세 현실적 개혁 </a:t>
            </a:r>
            <a:endParaRPr lang="sv-SE" altLang="ko-KR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노동시장과 연계 </a:t>
            </a:r>
            <a:endParaRPr lang="sv-SE" altLang="ko-KR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복지와 </a:t>
            </a:r>
            <a:r>
              <a:rPr lang="ko-KR" altLang="sv-SE" sz="1600" dirty="0"/>
              <a:t>교육과의 </a:t>
            </a:r>
            <a:r>
              <a:rPr lang="ko-KR" altLang="sv-SE" sz="1600" dirty="0" smtClean="0"/>
              <a:t>연계</a:t>
            </a:r>
            <a:endParaRPr lang="sv-SE" altLang="ko-KR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노인세대의 불평등 해소</a:t>
            </a:r>
            <a:endParaRPr lang="sv-SE" altLang="ko-KR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sz="1600" dirty="0" err="1" smtClean="0"/>
              <a:t>저출산</a:t>
            </a:r>
            <a:r>
              <a:rPr lang="ko-KR" altLang="sv-SE" sz="1600" dirty="0" smtClean="0"/>
              <a:t> 문제의 근본적 접근</a:t>
            </a:r>
            <a:endParaRPr lang="sv-SE" altLang="ko-KR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동거가족증명서 제도 </a:t>
            </a:r>
            <a:r>
              <a:rPr lang="sv-SE" altLang="ko-KR" sz="1600" dirty="0" smtClean="0"/>
              <a:t>(</a:t>
            </a:r>
            <a:r>
              <a:rPr lang="ko-KR" altLang="sv-SE" sz="1600" dirty="0" smtClean="0"/>
              <a:t>스웨덴 및 북유럽에서 </a:t>
            </a:r>
            <a:r>
              <a:rPr lang="sv-SE" altLang="ko-KR" sz="1600" dirty="0" smtClean="0"/>
              <a:t>1980</a:t>
            </a:r>
            <a:r>
              <a:rPr lang="ko-KR" altLang="sv-SE" sz="1600" dirty="0" smtClean="0"/>
              <a:t>년대 후반 등장</a:t>
            </a:r>
            <a:r>
              <a:rPr lang="sv-SE" altLang="ko-KR" sz="1600" dirty="0" smtClean="0"/>
              <a:t>) – </a:t>
            </a:r>
            <a:r>
              <a:rPr lang="ko-KR" altLang="sv-SE" sz="1600" dirty="0" err="1" smtClean="0"/>
              <a:t>동거법</a:t>
            </a:r>
            <a:r>
              <a:rPr lang="ko-KR" altLang="sv-SE" sz="1600" dirty="0"/>
              <a:t> </a:t>
            </a:r>
            <a:r>
              <a:rPr lang="sv-SE" altLang="ko-KR" sz="1600" dirty="0" smtClean="0"/>
              <a:t>(1987/2003, </a:t>
            </a:r>
            <a:r>
              <a:rPr lang="ko-KR" altLang="sv-SE" sz="1600" dirty="0" smtClean="0"/>
              <a:t>재산상속 및 </a:t>
            </a:r>
            <a:r>
              <a:rPr lang="ko-KR" altLang="sv-SE" sz="1600" dirty="0" err="1" smtClean="0"/>
              <a:t>분할규정</a:t>
            </a:r>
            <a:r>
              <a:rPr lang="sv-SE" altLang="ko-KR" sz="1600" dirty="0" smtClean="0"/>
              <a:t>, </a:t>
            </a:r>
            <a:r>
              <a:rPr lang="ko-KR" altLang="sv-SE" sz="1600" dirty="0" err="1" smtClean="0"/>
              <a:t>공동양육</a:t>
            </a:r>
            <a:r>
              <a:rPr lang="sv-SE" altLang="ko-KR" sz="1600" dirty="0" smtClean="0"/>
              <a:t>), </a:t>
            </a:r>
            <a:r>
              <a:rPr lang="ko-KR" altLang="sv-SE" sz="1600" dirty="0" smtClean="0"/>
              <a:t>동거합의서로 법적 혼인부부권한 부여</a:t>
            </a:r>
            <a:endParaRPr lang="sv-SE" altLang="ko-KR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동거인 </a:t>
            </a:r>
            <a:r>
              <a:rPr lang="ko-KR" altLang="sv-SE" sz="1600" dirty="0" err="1" smtClean="0"/>
              <a:t>입양권</a:t>
            </a:r>
            <a:r>
              <a:rPr lang="ko-KR" altLang="sv-SE" sz="1600" dirty="0" smtClean="0"/>
              <a:t> </a:t>
            </a:r>
            <a:r>
              <a:rPr lang="sv-SE" altLang="ko-KR" sz="1600" dirty="0" smtClean="0"/>
              <a:t>(</a:t>
            </a:r>
            <a:r>
              <a:rPr lang="ko-KR" altLang="sv-SE" sz="1600" dirty="0" err="1" smtClean="0"/>
              <a:t>동성동거인</a:t>
            </a:r>
            <a:r>
              <a:rPr lang="ko-KR" altLang="sv-SE" sz="1600" dirty="0" smtClean="0"/>
              <a:t> </a:t>
            </a:r>
            <a:r>
              <a:rPr lang="ko-KR" altLang="sv-SE" sz="1600" dirty="0" err="1" smtClean="0"/>
              <a:t>법정인정</a:t>
            </a:r>
            <a:r>
              <a:rPr lang="sv-SE" altLang="ko-KR" sz="1600" dirty="0" smtClean="0"/>
              <a:t>)</a:t>
            </a:r>
            <a:endParaRPr lang="sv-SE" sz="1600" dirty="0"/>
          </a:p>
        </p:txBody>
      </p:sp>
      <p:sp>
        <p:nvSpPr>
          <p:cNvPr id="8" name="Platshållare för innehåll 2"/>
          <p:cNvSpPr txBox="1">
            <a:spLocks/>
          </p:cNvSpPr>
          <p:nvPr/>
        </p:nvSpPr>
        <p:spPr>
          <a:xfrm>
            <a:off x="1283897" y="2903589"/>
            <a:ext cx="5530970" cy="3554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sv-SE" sz="1400" dirty="0" smtClean="0"/>
              <a:t>신체</a:t>
            </a:r>
            <a:r>
              <a:rPr lang="sv-SE" altLang="ko-KR" sz="1400" dirty="0" smtClean="0"/>
              <a:t>-</a:t>
            </a:r>
            <a:r>
              <a:rPr lang="ko-KR" altLang="sv-SE" sz="1400" dirty="0" smtClean="0"/>
              <a:t>생명보호</a:t>
            </a:r>
            <a:r>
              <a:rPr lang="sv-SE" altLang="ko-KR" sz="1400" dirty="0" smtClean="0"/>
              <a:t>, </a:t>
            </a:r>
            <a:r>
              <a:rPr lang="ko-KR" altLang="sv-SE" sz="1400" dirty="0" smtClean="0"/>
              <a:t>자유</a:t>
            </a:r>
            <a:r>
              <a:rPr lang="sv-SE" altLang="ko-KR" sz="1400" dirty="0" smtClean="0"/>
              <a:t>, </a:t>
            </a:r>
            <a:r>
              <a:rPr lang="ko-KR" altLang="sv-SE" sz="1400" dirty="0" err="1" smtClean="0"/>
              <a:t>행복권</a:t>
            </a:r>
            <a:r>
              <a:rPr lang="ko-KR" altLang="sv-SE" sz="1400" dirty="0" smtClean="0"/>
              <a:t> 등 헌법정신</a:t>
            </a:r>
            <a:endParaRPr lang="sv-SE" altLang="ko-KR" sz="1400" dirty="0" smtClean="0"/>
          </a:p>
          <a:p>
            <a:pPr>
              <a:lnSpc>
                <a:spcPct val="100000"/>
              </a:lnSpc>
            </a:pPr>
            <a:r>
              <a:rPr lang="ko-KR" altLang="sv-SE" sz="1400" dirty="0" smtClean="0"/>
              <a:t>진정한 자유</a:t>
            </a:r>
            <a:endParaRPr lang="sv-SE" altLang="ko-KR" sz="1400" dirty="0" smtClean="0"/>
          </a:p>
          <a:p>
            <a:pPr>
              <a:lnSpc>
                <a:spcPct val="100000"/>
              </a:lnSpc>
            </a:pPr>
            <a:r>
              <a:rPr lang="ko-KR" altLang="sv-SE" sz="1400" dirty="0" smtClean="0"/>
              <a:t>복지</a:t>
            </a:r>
            <a:r>
              <a:rPr lang="sv-SE" altLang="ko-KR" sz="1400" dirty="0" smtClean="0"/>
              <a:t>, </a:t>
            </a:r>
            <a:r>
              <a:rPr lang="ko-KR" altLang="sv-SE" sz="1400" dirty="0" smtClean="0"/>
              <a:t>삶의 질</a:t>
            </a:r>
            <a:r>
              <a:rPr lang="sv-SE" altLang="ko-KR" sz="1400" dirty="0" smtClean="0"/>
              <a:t> (</a:t>
            </a:r>
            <a:r>
              <a:rPr lang="ko-KR" altLang="sv-SE" sz="1400" dirty="0" smtClean="0"/>
              <a:t>엄마배속부터 사후까지</a:t>
            </a:r>
            <a:r>
              <a:rPr lang="sv-SE" altLang="ko-KR" sz="1400" dirty="0" smtClean="0"/>
              <a:t>)</a:t>
            </a:r>
          </a:p>
          <a:p>
            <a:pPr>
              <a:lnSpc>
                <a:spcPct val="100000"/>
              </a:lnSpc>
            </a:pPr>
            <a:r>
              <a:rPr lang="ko-KR" altLang="sv-SE" sz="1400" dirty="0" smtClean="0"/>
              <a:t>산모건강보험</a:t>
            </a:r>
            <a:r>
              <a:rPr lang="sv-SE" altLang="ko-KR" sz="1400" dirty="0" smtClean="0"/>
              <a:t>, </a:t>
            </a:r>
            <a:r>
              <a:rPr lang="ko-KR" altLang="sv-SE" sz="1400" dirty="0" smtClean="0"/>
              <a:t>예비부부교육</a:t>
            </a:r>
            <a:endParaRPr lang="sv-SE" altLang="ko-KR" sz="1400" dirty="0" smtClean="0"/>
          </a:p>
          <a:p>
            <a:pPr>
              <a:lnSpc>
                <a:spcPct val="100000"/>
              </a:lnSpc>
            </a:pPr>
            <a:r>
              <a:rPr lang="ko-KR" altLang="sv-SE" sz="1400" dirty="0" err="1" smtClean="0"/>
              <a:t>성평등적</a:t>
            </a:r>
            <a:r>
              <a:rPr lang="sv-SE" altLang="ko-KR" sz="1400" dirty="0"/>
              <a:t> </a:t>
            </a:r>
            <a:r>
              <a:rPr lang="ko-KR" altLang="sv-SE" sz="1400" dirty="0" err="1" smtClean="0"/>
              <a:t>출산휴직제</a:t>
            </a:r>
            <a:endParaRPr lang="sv-SE" altLang="ko-KR" sz="1400" dirty="0" smtClean="0"/>
          </a:p>
          <a:p>
            <a:pPr>
              <a:lnSpc>
                <a:spcPct val="100000"/>
              </a:lnSpc>
            </a:pPr>
            <a:r>
              <a:rPr lang="ko-KR" altLang="sv-SE" sz="1400" dirty="0" err="1" smtClean="0"/>
              <a:t>성평등적</a:t>
            </a:r>
            <a:r>
              <a:rPr lang="ko-KR" altLang="sv-SE" sz="1400" dirty="0" smtClean="0"/>
              <a:t> </a:t>
            </a:r>
            <a:r>
              <a:rPr lang="ko-KR" altLang="sv-SE" sz="1400" dirty="0" err="1" smtClean="0"/>
              <a:t>육아휴직제</a:t>
            </a:r>
            <a:endParaRPr lang="sv-SE" altLang="ko-KR" sz="1400" dirty="0" smtClean="0"/>
          </a:p>
          <a:p>
            <a:pPr>
              <a:lnSpc>
                <a:spcPct val="100000"/>
              </a:lnSpc>
            </a:pPr>
            <a:r>
              <a:rPr lang="ko-KR" altLang="sv-SE" sz="1400" dirty="0" smtClean="0"/>
              <a:t>마이너스 재정</a:t>
            </a:r>
            <a:r>
              <a:rPr lang="sv-SE" altLang="ko-KR" sz="1400" dirty="0" smtClean="0"/>
              <a:t>, </a:t>
            </a:r>
            <a:r>
              <a:rPr lang="ko-KR" altLang="sv-SE" sz="1400" dirty="0" smtClean="0"/>
              <a:t>국가부채</a:t>
            </a:r>
            <a:endParaRPr lang="sv-SE" altLang="ko-KR" sz="1400" dirty="0" smtClean="0"/>
          </a:p>
          <a:p>
            <a:pPr>
              <a:lnSpc>
                <a:spcPct val="100000"/>
              </a:lnSpc>
            </a:pPr>
            <a:r>
              <a:rPr lang="ko-KR" altLang="sv-SE" sz="1400" dirty="0" err="1" smtClean="0"/>
              <a:t>성평등</a:t>
            </a:r>
            <a:r>
              <a:rPr lang="ko-KR" altLang="sv-SE" sz="1400" dirty="0" smtClean="0"/>
              <a:t> 및 가족정책의 대 변화 필요 </a:t>
            </a:r>
            <a:r>
              <a:rPr lang="sv-SE" altLang="ko-KR" sz="1400" dirty="0" smtClean="0"/>
              <a:t>– </a:t>
            </a:r>
            <a:r>
              <a:rPr lang="ko-KR" altLang="sv-SE" sz="1400" dirty="0" err="1" smtClean="0"/>
              <a:t>여성가족부</a:t>
            </a:r>
            <a:r>
              <a:rPr lang="ko-KR" altLang="sv-SE" sz="1400" dirty="0" smtClean="0"/>
              <a:t> 존폐</a:t>
            </a:r>
            <a:r>
              <a:rPr lang="sv-SE" altLang="ko-KR" sz="1400" dirty="0" smtClean="0"/>
              <a:t>?</a:t>
            </a:r>
          </a:p>
          <a:p>
            <a:pPr>
              <a:lnSpc>
                <a:spcPct val="100000"/>
              </a:lnSpc>
            </a:pPr>
            <a:r>
              <a:rPr lang="ko-KR" altLang="sv-SE" sz="1400" dirty="0" smtClean="0"/>
              <a:t>스웨덴 </a:t>
            </a:r>
            <a:r>
              <a:rPr lang="sv-SE" altLang="ko-KR" sz="1400" dirty="0" smtClean="0"/>
              <a:t>2016</a:t>
            </a:r>
            <a:r>
              <a:rPr lang="ko-KR" altLang="sv-SE" sz="1400" dirty="0" smtClean="0"/>
              <a:t>년 </a:t>
            </a:r>
            <a:r>
              <a:rPr lang="ko-KR" altLang="sv-SE" sz="1400" dirty="0" err="1" smtClean="0"/>
              <a:t>출산아의</a:t>
            </a:r>
            <a:r>
              <a:rPr lang="ko-KR" altLang="sv-SE" sz="1400" dirty="0" smtClean="0"/>
              <a:t> </a:t>
            </a:r>
            <a:r>
              <a:rPr lang="sv-SE" altLang="ko-KR" sz="1400" dirty="0" smtClean="0"/>
              <a:t>50</a:t>
            </a:r>
            <a:r>
              <a:rPr lang="ko-KR" altLang="sv-SE" sz="1400" dirty="0" smtClean="0"/>
              <a:t>퍼센트는 동거가족</a:t>
            </a:r>
            <a:endParaRPr lang="sv-SE" altLang="ko-KR" sz="1400" dirty="0"/>
          </a:p>
        </p:txBody>
      </p:sp>
    </p:spTree>
    <p:extLst>
      <p:ext uri="{BB962C8B-B14F-4D97-AF65-F5344CB8AC3E}">
        <p14:creationId xmlns:p14="http://schemas.microsoft.com/office/powerpoint/2010/main" val="264127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1375746"/>
              </p:ext>
            </p:extLst>
          </p:nvPr>
        </p:nvGraphicFramePr>
        <p:xfrm>
          <a:off x="838200" y="948907"/>
          <a:ext cx="10376140" cy="5311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2671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78912655"/>
              </p:ext>
            </p:extLst>
          </p:nvPr>
        </p:nvGraphicFramePr>
        <p:xfrm>
          <a:off x="838200" y="365125"/>
          <a:ext cx="9202947" cy="885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Bildobjekt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775" y="1720983"/>
            <a:ext cx="8182244" cy="3356292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224288" y="5178096"/>
            <a:ext cx="7082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Source: A New </a:t>
            </a:r>
            <a:r>
              <a:rPr lang="sv-SE" dirty="0" err="1" smtClean="0"/>
              <a:t>Handbook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Political</a:t>
            </a:r>
            <a:r>
              <a:rPr lang="sv-SE" dirty="0" smtClean="0"/>
              <a:t> Science. 1996, p. 135.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3904" y="2790915"/>
            <a:ext cx="480060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7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836543107"/>
              </p:ext>
            </p:extLst>
          </p:nvPr>
        </p:nvGraphicFramePr>
        <p:xfrm>
          <a:off x="838200" y="365125"/>
          <a:ext cx="10160479" cy="808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8189172"/>
              </p:ext>
            </p:extLst>
          </p:nvPr>
        </p:nvGraphicFramePr>
        <p:xfrm>
          <a:off x="838200" y="1305098"/>
          <a:ext cx="10515600" cy="5336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57242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28915924"/>
              </p:ext>
            </p:extLst>
          </p:nvPr>
        </p:nvGraphicFramePr>
        <p:xfrm>
          <a:off x="838200" y="365125"/>
          <a:ext cx="10065589" cy="902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589413" y="1420183"/>
            <a:ext cx="5622708" cy="5342926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8048443" y="2968261"/>
            <a:ext cx="39681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Guess how many possible ways of configuring political institutions within democracy there would be?</a:t>
            </a:r>
            <a:endParaRPr lang="en-US" sz="2800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65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04851976"/>
              </p:ext>
            </p:extLst>
          </p:nvPr>
        </p:nvGraphicFramePr>
        <p:xfrm>
          <a:off x="838200" y="365126"/>
          <a:ext cx="10393392" cy="902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692878" y="1697818"/>
            <a:ext cx="7054971" cy="855601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sv-SE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o-KR" altLang="sv-S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민주국가에서 결합 가능한 제도의 수는 몇개일까</a:t>
            </a:r>
            <a:r>
              <a:rPr lang="sv-SE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sv-SE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sv-SE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6883879" y="2824739"/>
            <a:ext cx="4278703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대통령 임기</a:t>
            </a:r>
            <a:r>
              <a:rPr lang="sv-SE" altLang="ko-KR" sz="1600" dirty="0" smtClean="0"/>
              <a:t>, </a:t>
            </a:r>
            <a:r>
              <a:rPr lang="ko-KR" altLang="sv-SE" sz="1600" dirty="0" smtClean="0"/>
              <a:t>중임</a:t>
            </a:r>
            <a:endParaRPr lang="sv-SE" altLang="ko-KR" sz="1600" dirty="0"/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대통령의 권한</a:t>
            </a:r>
            <a:endParaRPr lang="sv-SE" altLang="ko-KR" sz="1600" dirty="0" smtClean="0"/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권력분립의 강화</a:t>
            </a:r>
            <a:endParaRPr lang="sv-SE" altLang="ko-KR" sz="1600" dirty="0" smtClean="0"/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국회특권개혁</a:t>
            </a:r>
            <a:endParaRPr lang="sv-SE" altLang="ko-KR" sz="1600" dirty="0" smtClean="0"/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사법절차</a:t>
            </a:r>
            <a:r>
              <a:rPr lang="sv-SE" altLang="ko-KR" sz="1600" dirty="0"/>
              <a:t>, </a:t>
            </a:r>
            <a:r>
              <a:rPr lang="ko-KR" altLang="sv-SE" sz="1600" dirty="0"/>
              <a:t>법원</a:t>
            </a:r>
            <a:r>
              <a:rPr lang="sv-SE" altLang="ko-KR" sz="1600" dirty="0"/>
              <a:t>, </a:t>
            </a:r>
            <a:r>
              <a:rPr lang="ko-KR" altLang="sv-SE" sz="1600" dirty="0"/>
              <a:t>검찰</a:t>
            </a:r>
            <a:r>
              <a:rPr lang="sv-SE" altLang="ko-KR" sz="1600" dirty="0"/>
              <a:t>, </a:t>
            </a:r>
            <a:r>
              <a:rPr lang="ko-KR" altLang="sv-SE" sz="1600" dirty="0" smtClean="0"/>
              <a:t>경찰</a:t>
            </a:r>
            <a:endParaRPr lang="sv-SE" altLang="ko-KR" sz="1600" dirty="0" smtClean="0"/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sv-SE" sz="1600" dirty="0" smtClean="0"/>
              <a:t>헌법기관의 </a:t>
            </a:r>
            <a:r>
              <a:rPr lang="ko-KR" altLang="sv-SE" sz="1600" dirty="0"/>
              <a:t>탈정치화</a:t>
            </a:r>
            <a:r>
              <a:rPr lang="sv-SE" altLang="ko-KR" sz="1600" dirty="0"/>
              <a:t>, </a:t>
            </a:r>
            <a:r>
              <a:rPr lang="ko-KR" altLang="sv-SE" sz="1600" dirty="0"/>
              <a:t>감사원</a:t>
            </a:r>
            <a:r>
              <a:rPr lang="sv-SE" altLang="ko-KR" sz="1600" dirty="0"/>
              <a:t>, </a:t>
            </a:r>
            <a:r>
              <a:rPr lang="ko-KR" altLang="sv-SE" sz="1600" dirty="0" smtClean="0"/>
              <a:t>중앙선관위</a:t>
            </a:r>
            <a:r>
              <a:rPr lang="sv-SE" altLang="ko-KR" sz="1600" dirty="0"/>
              <a:t>, </a:t>
            </a:r>
            <a:r>
              <a:rPr lang="ko-KR" altLang="sv-SE" sz="1600" dirty="0"/>
              <a:t>헌법재판소</a:t>
            </a:r>
            <a:endParaRPr lang="sv-SE" altLang="ko-KR" sz="1600" dirty="0"/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altLang="ko-KR" sz="1600" dirty="0"/>
          </a:p>
        </p:txBody>
      </p:sp>
      <p:sp>
        <p:nvSpPr>
          <p:cNvPr id="8" name="Platshållare för innehåll 2"/>
          <p:cNvSpPr txBox="1">
            <a:spLocks/>
          </p:cNvSpPr>
          <p:nvPr/>
        </p:nvSpPr>
        <p:spPr>
          <a:xfrm>
            <a:off x="1283897" y="2903589"/>
            <a:ext cx="5530970" cy="3554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sv-SE" sz="1800" dirty="0" smtClean="0"/>
              <a:t>지속적 제도개혁의 실종</a:t>
            </a:r>
            <a:endParaRPr lang="sv-SE" altLang="ko-KR" sz="1800" dirty="0" smtClean="0"/>
          </a:p>
          <a:p>
            <a:pPr>
              <a:lnSpc>
                <a:spcPct val="100000"/>
              </a:lnSpc>
            </a:pPr>
            <a:r>
              <a:rPr lang="ko-KR" altLang="sv-SE" sz="1800" dirty="0" smtClean="0"/>
              <a:t>제도개혁의 방향 실종</a:t>
            </a:r>
            <a:endParaRPr lang="sv-SE" altLang="ko-KR" sz="1800" dirty="0" smtClean="0"/>
          </a:p>
          <a:p>
            <a:pPr>
              <a:lnSpc>
                <a:spcPct val="100000"/>
              </a:lnSpc>
            </a:pPr>
            <a:r>
              <a:rPr lang="ko-KR" altLang="sv-SE" sz="1800" dirty="0" smtClean="0"/>
              <a:t>상시 국회</a:t>
            </a:r>
            <a:endParaRPr lang="sv-SE" altLang="ko-KR" sz="1800" dirty="0" smtClean="0"/>
          </a:p>
          <a:p>
            <a:pPr>
              <a:lnSpc>
                <a:spcPct val="100000"/>
              </a:lnSpc>
            </a:pPr>
            <a:r>
              <a:rPr lang="ko-KR" altLang="sv-SE" sz="1800" dirty="0" smtClean="0"/>
              <a:t>선거제도</a:t>
            </a:r>
            <a:endParaRPr lang="sv-SE" altLang="ko-KR" sz="1800" dirty="0" smtClean="0"/>
          </a:p>
          <a:p>
            <a:pPr>
              <a:lnSpc>
                <a:spcPct val="100000"/>
              </a:lnSpc>
            </a:pPr>
            <a:r>
              <a:rPr lang="ko-KR" altLang="sv-SE" sz="1800" dirty="0" smtClean="0"/>
              <a:t>상시 선거구 획정</a:t>
            </a:r>
            <a:endParaRPr lang="sv-SE" altLang="ko-KR" sz="1800" dirty="0" smtClean="0"/>
          </a:p>
          <a:p>
            <a:pPr>
              <a:lnSpc>
                <a:spcPct val="100000"/>
              </a:lnSpc>
            </a:pPr>
            <a:r>
              <a:rPr lang="ko-KR" altLang="sv-SE" sz="1800" dirty="0" smtClean="0"/>
              <a:t>행정구역 </a:t>
            </a:r>
            <a:r>
              <a:rPr lang="sv-SE" altLang="ko-KR" sz="1800" dirty="0" smtClean="0"/>
              <a:t>– </a:t>
            </a:r>
            <a:r>
              <a:rPr lang="ko-KR" altLang="sv-SE" sz="1800" dirty="0" smtClean="0"/>
              <a:t>복지전달체계과도 연계</a:t>
            </a: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1154159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3916543"/>
              </p:ext>
            </p:extLst>
          </p:nvPr>
        </p:nvGraphicFramePr>
        <p:xfrm>
          <a:off x="838200" y="948907"/>
          <a:ext cx="10376140" cy="5311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1897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28349776"/>
              </p:ext>
            </p:extLst>
          </p:nvPr>
        </p:nvGraphicFramePr>
        <p:xfrm>
          <a:off x="838200" y="365126"/>
          <a:ext cx="10281249" cy="94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027208" y="1825625"/>
            <a:ext cx="9326592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Identity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Legitimacy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Penetration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Participation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Integration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Distribution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Sovereignty</a:t>
            </a:r>
            <a:endParaRPr lang="en-US" dirty="0"/>
          </a:p>
        </p:txBody>
      </p:sp>
      <p:sp>
        <p:nvSpPr>
          <p:cNvPr id="4" name="textruta 3"/>
          <p:cNvSpPr txBox="1"/>
          <p:nvPr/>
        </p:nvSpPr>
        <p:spPr>
          <a:xfrm>
            <a:off x="2027208" y="5719313"/>
            <a:ext cx="7185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 smtClean="0"/>
              <a:t>Lasswell</a:t>
            </a:r>
            <a:r>
              <a:rPr lang="sv-SE" dirty="0" smtClean="0"/>
              <a:t> (1936); </a:t>
            </a:r>
            <a:r>
              <a:rPr lang="sv-SE" dirty="0" err="1" smtClean="0"/>
              <a:t>Fukuyama</a:t>
            </a:r>
            <a:r>
              <a:rPr lang="sv-SE" dirty="0" smtClean="0"/>
              <a:t> (201</a:t>
            </a:r>
            <a:r>
              <a:rPr lang="sv-SE" altLang="ko-KR" dirty="0" smtClean="0"/>
              <a:t>1/2014</a:t>
            </a:r>
            <a:r>
              <a:rPr lang="sv-SE" dirty="0" smtClean="0"/>
              <a:t>): 1-6 </a:t>
            </a:r>
            <a:r>
              <a:rPr lang="ko-KR" altLang="sv-SE" dirty="0" smtClean="0"/>
              <a:t>항목</a:t>
            </a:r>
            <a:r>
              <a:rPr lang="sv-SE" altLang="ko-KR" dirty="0" smtClean="0"/>
              <a:t>. 7</a:t>
            </a:r>
            <a:r>
              <a:rPr lang="ko-KR" altLang="sv-SE" dirty="0" smtClean="0"/>
              <a:t>은 추가 항목</a:t>
            </a:r>
            <a:endParaRPr lang="sv-SE" dirty="0"/>
          </a:p>
        </p:txBody>
      </p:sp>
      <p:sp>
        <p:nvSpPr>
          <p:cNvPr id="6" name="Rektangel 5"/>
          <p:cNvSpPr/>
          <p:nvPr/>
        </p:nvSpPr>
        <p:spPr>
          <a:xfrm rot="642158">
            <a:off x="7659421" y="2923048"/>
            <a:ext cx="30490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sv-SE" sz="2000" dirty="0"/>
              <a:t>국민주권 </a:t>
            </a:r>
            <a:r>
              <a:rPr lang="ko-KR" altLang="sv-SE" sz="2000" dirty="0" smtClean="0"/>
              <a:t>정부</a:t>
            </a:r>
            <a:r>
              <a:rPr lang="sv-SE" altLang="ko-KR" sz="2000" dirty="0" smtClean="0"/>
              <a:t>/</a:t>
            </a:r>
            <a:r>
              <a:rPr lang="ko-KR" altLang="sv-SE" sz="2000" dirty="0" smtClean="0"/>
              <a:t>거버넌스</a:t>
            </a:r>
            <a:endParaRPr lang="sv-SE" altLang="ko-KR" sz="2000" dirty="0" smtClean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ko-KR" altLang="sv-SE" sz="2000" dirty="0" smtClean="0"/>
              <a:t>국민의</a:t>
            </a:r>
            <a:r>
              <a:rPr lang="sv-SE" altLang="ko-KR" sz="2000" dirty="0" smtClean="0"/>
              <a:t>,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ko-KR" altLang="sv-SE" sz="2000" dirty="0" smtClean="0"/>
              <a:t>국민에 </a:t>
            </a:r>
            <a:r>
              <a:rPr lang="ko-KR" altLang="sv-SE" sz="2000" dirty="0"/>
              <a:t>의한</a:t>
            </a:r>
            <a:r>
              <a:rPr lang="sv-SE" altLang="ko-KR" sz="2000" dirty="0"/>
              <a:t>, </a:t>
            </a:r>
            <a:endParaRPr lang="sv-SE" altLang="ko-KR" sz="2000" dirty="0" smtClean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ko-KR" altLang="sv-SE" sz="2000" dirty="0" smtClean="0"/>
              <a:t>국민을 위한</a:t>
            </a:r>
            <a:endParaRPr lang="sv-SE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98060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7514309"/>
              </p:ext>
            </p:extLst>
          </p:nvPr>
        </p:nvGraphicFramePr>
        <p:xfrm>
          <a:off x="987829" y="965533"/>
          <a:ext cx="10376140" cy="5311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5277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90848854"/>
              </p:ext>
            </p:extLst>
          </p:nvPr>
        </p:nvGraphicFramePr>
        <p:xfrm>
          <a:off x="838200" y="365126"/>
          <a:ext cx="10515600" cy="1150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223349" y="4097098"/>
            <a:ext cx="5567632" cy="276090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ko-KR" altLang="sv-SE" dirty="0" smtClean="0"/>
              <a:t>대한민국의 헌법정신 수호</a:t>
            </a:r>
            <a:endParaRPr lang="sv-SE" altLang="ko-KR" dirty="0" smtClean="0"/>
          </a:p>
          <a:p>
            <a:pPr>
              <a:lnSpc>
                <a:spcPct val="120000"/>
              </a:lnSpc>
            </a:pPr>
            <a:r>
              <a:rPr lang="ko-KR" altLang="sv-SE" dirty="0" smtClean="0"/>
              <a:t>통치정당성의 확보</a:t>
            </a:r>
            <a:endParaRPr lang="sv-SE" altLang="ko-KR" dirty="0" smtClean="0"/>
          </a:p>
          <a:p>
            <a:pPr>
              <a:lnSpc>
                <a:spcPct val="120000"/>
              </a:lnSpc>
            </a:pPr>
            <a:endParaRPr lang="sv-SE" altLang="ko-KR" dirty="0" smtClean="0"/>
          </a:p>
        </p:txBody>
      </p:sp>
      <p:sp>
        <p:nvSpPr>
          <p:cNvPr id="4" name="Rektangel 3"/>
          <p:cNvSpPr/>
          <p:nvPr/>
        </p:nvSpPr>
        <p:spPr>
          <a:xfrm>
            <a:off x="1549879" y="1898785"/>
            <a:ext cx="8626415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sv-SE" sz="2800" dirty="0" smtClean="0"/>
              <a:t>국민</a:t>
            </a:r>
            <a:endParaRPr lang="sv-SE" altLang="ko-KR" sz="2800" dirty="0" smtClean="0"/>
          </a:p>
          <a:p>
            <a:pPr algn="ctr">
              <a:lnSpc>
                <a:spcPct val="120000"/>
              </a:lnSpc>
            </a:pPr>
            <a:r>
              <a:rPr lang="ko-KR" altLang="sv-SE" sz="2800" dirty="0" smtClean="0"/>
              <a:t>영토</a:t>
            </a:r>
            <a:endParaRPr lang="sv-SE" altLang="ko-KR" sz="2800" dirty="0" smtClean="0"/>
          </a:p>
          <a:p>
            <a:pPr algn="ctr">
              <a:lnSpc>
                <a:spcPct val="120000"/>
              </a:lnSpc>
            </a:pPr>
            <a:r>
              <a:rPr lang="ko-KR" altLang="sv-SE" sz="2800" dirty="0" smtClean="0"/>
              <a:t>정부</a:t>
            </a:r>
            <a:endParaRPr lang="sv-SE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8824973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28871858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Likbent triangel 4"/>
          <p:cNvSpPr/>
          <p:nvPr/>
        </p:nvSpPr>
        <p:spPr>
          <a:xfrm>
            <a:off x="4114800" y="3079629"/>
            <a:ext cx="3743864" cy="2605178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/>
          <p:cNvSpPr txBox="1"/>
          <p:nvPr/>
        </p:nvSpPr>
        <p:spPr>
          <a:xfrm>
            <a:off x="4714335" y="1930187"/>
            <a:ext cx="2544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sv-SE" b="1" dirty="0" smtClean="0"/>
              <a:t>법과 질서</a:t>
            </a:r>
            <a:endParaRPr lang="sv-SE" altLang="ko-KR" b="1" dirty="0" smtClean="0"/>
          </a:p>
          <a:p>
            <a:pPr algn="ctr"/>
            <a:r>
              <a:rPr lang="sv-SE" dirty="0" smtClean="0"/>
              <a:t>(</a:t>
            </a:r>
            <a:r>
              <a:rPr lang="ko-KR" altLang="sv-SE" dirty="0" smtClean="0"/>
              <a:t>공정한 사법절차 및 집행</a:t>
            </a:r>
            <a:r>
              <a:rPr lang="sv-SE" altLang="ko-KR" dirty="0" smtClean="0"/>
              <a:t>, </a:t>
            </a:r>
            <a:r>
              <a:rPr lang="ko-KR" altLang="sv-SE" dirty="0" smtClean="0"/>
              <a:t>사회적 안정</a:t>
            </a:r>
            <a:r>
              <a:rPr lang="sv-SE" altLang="ko-KR" dirty="0" smtClean="0"/>
              <a:t>, </a:t>
            </a:r>
            <a:r>
              <a:rPr lang="ko-KR" altLang="sv-SE" dirty="0" err="1" smtClean="0"/>
              <a:t>부패통제</a:t>
            </a:r>
            <a:r>
              <a:rPr lang="sv-SE" altLang="ko-KR" dirty="0" smtClean="0"/>
              <a:t>)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2234242" y="5157600"/>
            <a:ext cx="19754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sv-SE" b="1" dirty="0" err="1" smtClean="0"/>
              <a:t>통치효율성</a:t>
            </a:r>
            <a:endParaRPr lang="sv-SE" altLang="ko-KR" b="1" dirty="0" smtClean="0"/>
          </a:p>
          <a:p>
            <a:pPr algn="ctr"/>
            <a:r>
              <a:rPr lang="sv-SE" dirty="0" smtClean="0"/>
              <a:t>(</a:t>
            </a:r>
            <a:r>
              <a:rPr lang="ko-KR" altLang="sv-SE" dirty="0" smtClean="0"/>
              <a:t>성장</a:t>
            </a:r>
            <a:r>
              <a:rPr lang="sv-SE" altLang="ko-KR" dirty="0" smtClean="0"/>
              <a:t>, </a:t>
            </a:r>
            <a:r>
              <a:rPr lang="ko-KR" altLang="sv-SE" dirty="0" smtClean="0"/>
              <a:t>분배</a:t>
            </a:r>
            <a:r>
              <a:rPr lang="sv-SE" altLang="ko-KR" dirty="0" smtClean="0"/>
              <a:t>,</a:t>
            </a:r>
          </a:p>
          <a:p>
            <a:pPr algn="ctr"/>
            <a:r>
              <a:rPr lang="ko-KR" altLang="sv-SE" dirty="0" smtClean="0"/>
              <a:t>삶의 질</a:t>
            </a:r>
            <a:r>
              <a:rPr lang="sv-SE" altLang="ko-KR" dirty="0" smtClean="0"/>
              <a:t>, </a:t>
            </a:r>
            <a:r>
              <a:rPr lang="ko-KR" altLang="sv-SE" dirty="0" smtClean="0"/>
              <a:t>개인재산보호</a:t>
            </a:r>
            <a:r>
              <a:rPr lang="sv-SE" altLang="ko-KR" dirty="0" smtClean="0"/>
              <a:t>)</a:t>
            </a:r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7967932" y="5084642"/>
            <a:ext cx="1926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sv-SE" b="1" dirty="0" smtClean="0"/>
              <a:t>절차적 제도화</a:t>
            </a:r>
            <a:endParaRPr lang="sv-SE" altLang="ko-KR" b="1" dirty="0" smtClean="0"/>
          </a:p>
          <a:p>
            <a:pPr algn="ctr"/>
            <a:r>
              <a:rPr lang="sv-SE" dirty="0" smtClean="0"/>
              <a:t>(</a:t>
            </a:r>
            <a:r>
              <a:rPr lang="ko-KR" altLang="sv-SE" dirty="0" smtClean="0"/>
              <a:t>다수 통치</a:t>
            </a:r>
            <a:r>
              <a:rPr lang="sv-SE" altLang="ko-KR" dirty="0" smtClean="0"/>
              <a:t>, </a:t>
            </a:r>
            <a:r>
              <a:rPr lang="ko-KR" altLang="sv-SE" dirty="0" smtClean="0"/>
              <a:t>정권교체</a:t>
            </a:r>
            <a:r>
              <a:rPr lang="sv-SE" altLang="ko-KR" dirty="0" smtClean="0"/>
              <a:t>, </a:t>
            </a:r>
            <a:r>
              <a:rPr lang="ko-KR" altLang="sv-SE" dirty="0" smtClean="0"/>
              <a:t>삼권분립</a:t>
            </a:r>
            <a:r>
              <a:rPr lang="sv-SE" altLang="ko-KR" dirty="0" smtClean="0"/>
              <a:t>, </a:t>
            </a:r>
            <a:r>
              <a:rPr lang="ko-KR" altLang="sv-SE" dirty="0" smtClean="0"/>
              <a:t>참여</a:t>
            </a:r>
            <a:r>
              <a:rPr lang="sv-SE" altLang="ko-KR" dirty="0" smtClean="0"/>
              <a:t>)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4209691" y="6169792"/>
            <a:ext cx="3976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/>
              <a:t>World Bank</a:t>
            </a:r>
            <a:r>
              <a:rPr lang="sv-SE" sz="1200" dirty="0"/>
              <a:t>, </a:t>
            </a:r>
            <a:r>
              <a:rPr lang="sv-SE" sz="1200" dirty="0">
                <a:hlinkClick r:id="rId7"/>
              </a:rPr>
              <a:t>http://info.worldbank.org/governance/wgi</a:t>
            </a:r>
            <a:r>
              <a:rPr lang="sv-SE" sz="1200" dirty="0" smtClean="0">
                <a:hlinkClick r:id="rId7"/>
              </a:rPr>
              <a:t>/</a:t>
            </a:r>
            <a:r>
              <a:rPr lang="sv-SE" sz="1200" dirty="0" smtClean="0"/>
              <a:t> CGI </a:t>
            </a:r>
            <a:r>
              <a:rPr lang="ko-KR" altLang="sv-SE" sz="1200" dirty="0" smtClean="0"/>
              <a:t>참조해 구성</a:t>
            </a:r>
            <a:r>
              <a:rPr lang="sv-SE" altLang="ko-KR" sz="1200" dirty="0" smtClean="0"/>
              <a:t>. </a:t>
            </a:r>
            <a:endParaRPr lang="sv-SE" sz="1200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1091" y="3919700"/>
            <a:ext cx="513397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9795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838200" y="365126"/>
          <a:ext cx="10515600" cy="1150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747568" y="2863969"/>
            <a:ext cx="9142562" cy="3554533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ko-KR" altLang="sv-SE" dirty="0" smtClean="0"/>
              <a:t>대통령 </a:t>
            </a:r>
            <a:r>
              <a:rPr lang="sv-SE" altLang="ko-KR" dirty="0" smtClean="0"/>
              <a:t>–</a:t>
            </a:r>
            <a:r>
              <a:rPr lang="ko-KR" altLang="sv-SE" dirty="0" smtClean="0"/>
              <a:t> </a:t>
            </a:r>
            <a:r>
              <a:rPr lang="ko-KR" altLang="sv-SE" dirty="0" err="1" smtClean="0"/>
              <a:t>중임제</a:t>
            </a:r>
            <a:r>
              <a:rPr lang="sv-SE" altLang="ko-KR" dirty="0" smtClean="0"/>
              <a:t>, </a:t>
            </a:r>
            <a:r>
              <a:rPr lang="ko-KR" altLang="sv-SE" dirty="0" err="1" smtClean="0"/>
              <a:t>즉시결선제</a:t>
            </a:r>
            <a:r>
              <a:rPr lang="sv-SE" altLang="ko-KR" dirty="0" smtClean="0"/>
              <a:t>(AV), </a:t>
            </a:r>
            <a:r>
              <a:rPr lang="ko-KR" altLang="sv-SE" dirty="0" smtClean="0"/>
              <a:t>대통령</a:t>
            </a:r>
            <a:r>
              <a:rPr lang="sv-SE" altLang="ko-KR" dirty="0" smtClean="0"/>
              <a:t>-</a:t>
            </a:r>
            <a:r>
              <a:rPr lang="ko-KR" altLang="sv-SE" dirty="0" smtClean="0"/>
              <a:t>국회의원 </a:t>
            </a:r>
            <a:r>
              <a:rPr lang="ko-KR" altLang="sv-SE" dirty="0" err="1" smtClean="0"/>
              <a:t>동시선거</a:t>
            </a:r>
            <a:r>
              <a:rPr lang="sv-SE" altLang="ko-KR" dirty="0" smtClean="0"/>
              <a:t>, 2</a:t>
            </a:r>
            <a:r>
              <a:rPr lang="ko-KR" altLang="sv-SE" dirty="0" smtClean="0"/>
              <a:t>년마다 국회의원 </a:t>
            </a:r>
            <a:r>
              <a:rPr lang="sv-SE" altLang="ko-KR" dirty="0" smtClean="0"/>
              <a:t>50% </a:t>
            </a:r>
            <a:r>
              <a:rPr lang="ko-KR" altLang="sv-SE" dirty="0" smtClean="0"/>
              <a:t>선거</a:t>
            </a:r>
            <a:r>
              <a:rPr lang="sv-SE" altLang="ko-KR" dirty="0" smtClean="0"/>
              <a:t>, </a:t>
            </a:r>
            <a:r>
              <a:rPr lang="ko-KR" altLang="sv-SE" dirty="0" smtClean="0"/>
              <a:t>중간평가</a:t>
            </a:r>
            <a:endParaRPr lang="sv-SE" altLang="ko-KR" dirty="0" smtClean="0"/>
          </a:p>
          <a:p>
            <a:pPr>
              <a:lnSpc>
                <a:spcPct val="120000"/>
              </a:lnSpc>
            </a:pPr>
            <a:r>
              <a:rPr lang="ko-KR" altLang="sv-SE" dirty="0" err="1" smtClean="0"/>
              <a:t>보궐선거제</a:t>
            </a:r>
            <a:r>
              <a:rPr lang="ko-KR" altLang="sv-SE" dirty="0" smtClean="0"/>
              <a:t> 폐지 대신 정당명부로 </a:t>
            </a:r>
            <a:r>
              <a:rPr lang="ko-KR" altLang="sv-SE" dirty="0" err="1" smtClean="0"/>
              <a:t>후보순서</a:t>
            </a:r>
            <a:r>
              <a:rPr lang="sv-SE" altLang="ko-KR" dirty="0" smtClean="0"/>
              <a:t> </a:t>
            </a:r>
            <a:r>
              <a:rPr lang="ko-KR" altLang="sv-SE" dirty="0" smtClean="0"/>
              <a:t>결정 </a:t>
            </a:r>
            <a:r>
              <a:rPr lang="sv-SE" altLang="ko-KR" dirty="0" smtClean="0"/>
              <a:t>(</a:t>
            </a:r>
            <a:r>
              <a:rPr lang="ko-KR" altLang="sv-SE" dirty="0" err="1" smtClean="0"/>
              <a:t>보궐시</a:t>
            </a:r>
            <a:r>
              <a:rPr lang="ko-KR" altLang="sv-SE" dirty="0" smtClean="0"/>
              <a:t> 차상위 후보가 승계</a:t>
            </a:r>
            <a:r>
              <a:rPr lang="sv-SE" altLang="ko-KR" dirty="0" smtClean="0"/>
              <a:t>) – </a:t>
            </a:r>
            <a:r>
              <a:rPr lang="ko-KR" altLang="sv-SE" dirty="0" smtClean="0"/>
              <a:t>중대선거구 선거제도</a:t>
            </a:r>
            <a:endParaRPr lang="sv-SE" altLang="ko-KR" dirty="0" smtClean="0"/>
          </a:p>
          <a:p>
            <a:pPr>
              <a:lnSpc>
                <a:spcPct val="120000"/>
              </a:lnSpc>
            </a:pPr>
            <a:r>
              <a:rPr lang="ko-KR" altLang="sv-SE" dirty="0" smtClean="0"/>
              <a:t>정치개혁</a:t>
            </a:r>
            <a:r>
              <a:rPr lang="sv-SE" altLang="ko-KR" dirty="0" smtClean="0"/>
              <a:t>, </a:t>
            </a:r>
            <a:r>
              <a:rPr lang="ko-KR" altLang="sv-SE" dirty="0" smtClean="0"/>
              <a:t>국회의원의 </a:t>
            </a:r>
            <a:r>
              <a:rPr lang="ko-KR" altLang="sv-SE" dirty="0" err="1" smtClean="0"/>
              <a:t>특권개혁</a:t>
            </a:r>
            <a:r>
              <a:rPr lang="sv-SE" altLang="ko-KR" dirty="0" smtClean="0"/>
              <a:t>, </a:t>
            </a:r>
            <a:r>
              <a:rPr lang="ko-KR" altLang="sv-SE" dirty="0" smtClean="0"/>
              <a:t>양원제를 통한 지역대표성 확보</a:t>
            </a:r>
            <a:r>
              <a:rPr lang="sv-SE" altLang="ko-KR" dirty="0" smtClean="0"/>
              <a:t>, </a:t>
            </a:r>
            <a:r>
              <a:rPr lang="ko-KR" altLang="sv-SE" dirty="0" err="1" smtClean="0"/>
              <a:t>빅뱅식</a:t>
            </a:r>
            <a:r>
              <a:rPr lang="ko-KR" altLang="sv-SE" dirty="0" smtClean="0"/>
              <a:t> 개혁</a:t>
            </a:r>
            <a:endParaRPr lang="sv-SE" altLang="ko-KR" dirty="0" smtClean="0"/>
          </a:p>
          <a:p>
            <a:pPr>
              <a:lnSpc>
                <a:spcPct val="120000"/>
              </a:lnSpc>
            </a:pPr>
            <a:r>
              <a:rPr lang="ko-KR" altLang="sv-SE" dirty="0" smtClean="0"/>
              <a:t>민주주의 강화</a:t>
            </a:r>
            <a:r>
              <a:rPr lang="sv-SE" altLang="ko-KR" dirty="0" smtClean="0"/>
              <a:t>, </a:t>
            </a:r>
            <a:r>
              <a:rPr lang="ko-KR" altLang="sv-SE" dirty="0" smtClean="0"/>
              <a:t>민주주의 </a:t>
            </a:r>
            <a:r>
              <a:rPr lang="ko-KR" altLang="sv-SE" dirty="0" err="1" smtClean="0"/>
              <a:t>장관제</a:t>
            </a:r>
            <a:r>
              <a:rPr lang="ko-KR" altLang="sv-SE" dirty="0" smtClean="0"/>
              <a:t> 도입 </a:t>
            </a:r>
            <a:r>
              <a:rPr lang="sv-SE" altLang="ko-KR" dirty="0" smtClean="0"/>
              <a:t>(10</a:t>
            </a:r>
            <a:r>
              <a:rPr lang="ko-KR" altLang="sv-SE" dirty="0" err="1" smtClean="0"/>
              <a:t>억개의</a:t>
            </a:r>
            <a:r>
              <a:rPr lang="ko-KR" altLang="sv-SE" dirty="0" smtClean="0"/>
              <a:t> </a:t>
            </a:r>
            <a:r>
              <a:rPr lang="ko-KR" altLang="sv-SE" dirty="0" err="1" smtClean="0"/>
              <a:t>제도결합</a:t>
            </a:r>
            <a:r>
              <a:rPr lang="sv-SE" altLang="ko-KR" dirty="0" smtClean="0"/>
              <a:t>, </a:t>
            </a:r>
            <a:r>
              <a:rPr lang="ko-KR" altLang="sv-SE" dirty="0" smtClean="0"/>
              <a:t>시대에 맞는 민주주의 제도 찾기</a:t>
            </a:r>
            <a:r>
              <a:rPr lang="sv-SE" altLang="ko-KR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ko-KR" altLang="sv-SE" dirty="0" smtClean="0"/>
              <a:t>부패구조개혁 </a:t>
            </a:r>
            <a:r>
              <a:rPr lang="sv-SE" altLang="ko-KR" dirty="0" smtClean="0"/>
              <a:t>- </a:t>
            </a:r>
            <a:r>
              <a:rPr lang="ko-KR" altLang="sv-SE" dirty="0" smtClean="0"/>
              <a:t>정부</a:t>
            </a:r>
            <a:r>
              <a:rPr lang="sv-SE" altLang="ko-KR" dirty="0" smtClean="0"/>
              <a:t>, </a:t>
            </a:r>
            <a:r>
              <a:rPr lang="ko-KR" altLang="sv-SE" dirty="0" smtClean="0"/>
              <a:t>시장</a:t>
            </a:r>
            <a:r>
              <a:rPr lang="sv-SE" altLang="ko-KR" dirty="0" smtClean="0"/>
              <a:t>, </a:t>
            </a:r>
            <a:r>
              <a:rPr lang="ko-KR" altLang="sv-SE" dirty="0" smtClean="0"/>
              <a:t>교육</a:t>
            </a:r>
            <a:r>
              <a:rPr lang="sv-SE" altLang="ko-KR" dirty="0" smtClean="0"/>
              <a:t>, </a:t>
            </a:r>
            <a:r>
              <a:rPr lang="ko-KR" altLang="sv-SE" dirty="0" smtClean="0"/>
              <a:t>시민 </a:t>
            </a:r>
            <a:r>
              <a:rPr lang="sv-SE" altLang="ko-KR" dirty="0" smtClean="0"/>
              <a:t>(TI</a:t>
            </a:r>
            <a:r>
              <a:rPr lang="ko-KR" altLang="sv-SE" dirty="0" smtClean="0"/>
              <a:t>의 국제비교 지수 </a:t>
            </a:r>
            <a:r>
              <a:rPr lang="sv-SE" altLang="ko-KR" dirty="0" smtClean="0"/>
              <a:t>CPI </a:t>
            </a:r>
            <a:r>
              <a:rPr lang="sv-SE" altLang="ko-KR" dirty="0" err="1" smtClean="0"/>
              <a:t>Top</a:t>
            </a:r>
            <a:r>
              <a:rPr lang="sv-SE" altLang="ko-KR" dirty="0" smtClean="0"/>
              <a:t> 10 </a:t>
            </a:r>
            <a:r>
              <a:rPr lang="ko-KR" altLang="sv-SE" dirty="0" smtClean="0"/>
              <a:t>진입목표를 위한 </a:t>
            </a:r>
            <a:r>
              <a:rPr lang="ko-KR" altLang="sv-SE" dirty="0" err="1" smtClean="0"/>
              <a:t>대개혁</a:t>
            </a:r>
            <a:r>
              <a:rPr lang="sv-SE" altLang="ko-KR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ko-KR" altLang="sv-SE" dirty="0" smtClean="0"/>
              <a:t>정부</a:t>
            </a:r>
            <a:r>
              <a:rPr lang="sv-SE" altLang="ko-KR" dirty="0" smtClean="0"/>
              <a:t>-</a:t>
            </a:r>
            <a:r>
              <a:rPr lang="ko-KR" altLang="sv-SE" dirty="0" err="1" smtClean="0"/>
              <a:t>지방구조</a:t>
            </a:r>
            <a:r>
              <a:rPr lang="sv-SE" altLang="ko-KR" dirty="0" smtClean="0"/>
              <a:t>, </a:t>
            </a:r>
            <a:r>
              <a:rPr lang="ko-KR" altLang="sv-SE" dirty="0" smtClean="0"/>
              <a:t>작은 정부</a:t>
            </a:r>
            <a:r>
              <a:rPr lang="sv-SE" altLang="ko-KR" dirty="0" smtClean="0"/>
              <a:t>, </a:t>
            </a:r>
            <a:r>
              <a:rPr lang="ko-KR" altLang="sv-SE" dirty="0" smtClean="0"/>
              <a:t>큰 지방 </a:t>
            </a:r>
            <a:r>
              <a:rPr lang="sv-SE" altLang="ko-KR" dirty="0" smtClean="0"/>
              <a:t>(</a:t>
            </a:r>
            <a:r>
              <a:rPr lang="ko-KR" altLang="sv-SE" dirty="0" smtClean="0"/>
              <a:t>자치와 보완성</a:t>
            </a:r>
            <a:r>
              <a:rPr lang="sv-SE" altLang="ko-KR" dirty="0" smtClean="0"/>
              <a:t>),</a:t>
            </a:r>
          </a:p>
          <a:p>
            <a:pPr>
              <a:lnSpc>
                <a:spcPct val="120000"/>
              </a:lnSpc>
            </a:pPr>
            <a:r>
              <a:rPr lang="ko-KR" altLang="sv-SE" dirty="0" err="1" smtClean="0"/>
              <a:t>한국외교</a:t>
            </a:r>
            <a:r>
              <a:rPr lang="sv-SE" altLang="ko-KR" dirty="0" smtClean="0"/>
              <a:t>, </a:t>
            </a:r>
            <a:r>
              <a:rPr lang="ko-KR" altLang="sv-SE" dirty="0" smtClean="0"/>
              <a:t>가치동맹중심</a:t>
            </a:r>
            <a:r>
              <a:rPr lang="sv-SE" altLang="ko-KR" dirty="0" smtClean="0"/>
              <a:t>, </a:t>
            </a:r>
            <a:r>
              <a:rPr lang="ko-KR" altLang="sv-SE" dirty="0" smtClean="0"/>
              <a:t>경제안보 분리</a:t>
            </a:r>
            <a:r>
              <a:rPr lang="sv-SE" altLang="ko-KR" dirty="0" smtClean="0"/>
              <a:t>, </a:t>
            </a:r>
            <a:r>
              <a:rPr lang="ko-KR" altLang="sv-SE" dirty="0" err="1" smtClean="0"/>
              <a:t>국격에</a:t>
            </a:r>
            <a:r>
              <a:rPr lang="ko-KR" altLang="sv-SE" dirty="0" smtClean="0"/>
              <a:t> 맞는 참여와 책임 </a:t>
            </a:r>
            <a:r>
              <a:rPr lang="sv-SE" altLang="ko-KR" dirty="0" smtClean="0"/>
              <a:t>(</a:t>
            </a:r>
            <a:r>
              <a:rPr lang="ko-KR" altLang="sv-SE" dirty="0" smtClean="0"/>
              <a:t>국제원조기금</a:t>
            </a:r>
            <a:r>
              <a:rPr lang="sv-SE" altLang="ko-KR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ko-KR" altLang="sv-SE" dirty="0" smtClean="0"/>
              <a:t>새마을 운동 </a:t>
            </a:r>
            <a:r>
              <a:rPr lang="sv-SE" altLang="ko-KR" dirty="0" smtClean="0"/>
              <a:t>K-</a:t>
            </a:r>
            <a:r>
              <a:rPr lang="sv-SE" altLang="ko-KR" dirty="0" err="1" smtClean="0"/>
              <a:t>Aid</a:t>
            </a:r>
            <a:r>
              <a:rPr lang="sv-SE" altLang="ko-KR" dirty="0" smtClean="0"/>
              <a:t> </a:t>
            </a:r>
            <a:r>
              <a:rPr lang="sv-SE" altLang="ko-KR" dirty="0" err="1" smtClean="0"/>
              <a:t>Model</a:t>
            </a:r>
            <a:r>
              <a:rPr lang="sv-SE" altLang="ko-KR" dirty="0" smtClean="0"/>
              <a:t>, </a:t>
            </a:r>
            <a:r>
              <a:rPr lang="ko-KR" altLang="sv-SE" dirty="0" err="1" smtClean="0"/>
              <a:t>국제원조의</a:t>
            </a:r>
            <a:r>
              <a:rPr lang="ko-KR" altLang="sv-SE" dirty="0" smtClean="0"/>
              <a:t> 대표브랜드</a:t>
            </a:r>
            <a:endParaRPr lang="sv-SE" altLang="ko-KR" dirty="0" smtClean="0"/>
          </a:p>
          <a:p>
            <a:pPr>
              <a:lnSpc>
                <a:spcPct val="120000"/>
              </a:lnSpc>
            </a:pPr>
            <a:r>
              <a:rPr lang="ko-KR" altLang="sv-SE" dirty="0" smtClean="0"/>
              <a:t>시장</a:t>
            </a:r>
            <a:r>
              <a:rPr lang="sv-SE" altLang="ko-KR" dirty="0" smtClean="0"/>
              <a:t>, </a:t>
            </a:r>
            <a:r>
              <a:rPr lang="ko-KR" altLang="sv-SE" dirty="0" smtClean="0"/>
              <a:t>자율과 책임 </a:t>
            </a:r>
            <a:r>
              <a:rPr lang="sv-SE" altLang="ko-KR" dirty="0" smtClean="0"/>
              <a:t>(</a:t>
            </a:r>
            <a:r>
              <a:rPr lang="ko-KR" altLang="sv-SE" dirty="0" smtClean="0"/>
              <a:t>경제민주화</a:t>
            </a:r>
            <a:r>
              <a:rPr lang="sv-SE" altLang="ko-KR" dirty="0" smtClean="0"/>
              <a:t>), </a:t>
            </a:r>
            <a:r>
              <a:rPr lang="ko-KR" altLang="sv-SE" dirty="0" smtClean="0"/>
              <a:t>정부 및 </a:t>
            </a:r>
            <a:r>
              <a:rPr lang="ko-KR" altLang="sv-SE" dirty="0" err="1" smtClean="0"/>
              <a:t>기업입찰</a:t>
            </a:r>
            <a:r>
              <a:rPr lang="sv-SE" altLang="ko-KR" dirty="0" smtClean="0"/>
              <a:t>-</a:t>
            </a:r>
            <a:r>
              <a:rPr lang="ko-KR" altLang="sv-SE" dirty="0" smtClean="0"/>
              <a:t>조달 등 </a:t>
            </a:r>
            <a:r>
              <a:rPr lang="ko-KR" altLang="sv-SE" dirty="0" err="1" smtClean="0"/>
              <a:t>국가감시의</a:t>
            </a:r>
            <a:r>
              <a:rPr lang="ko-KR" altLang="sv-SE" dirty="0" smtClean="0"/>
              <a:t> 상설화</a:t>
            </a:r>
            <a:endParaRPr lang="sv-SE" altLang="ko-KR" dirty="0" smtClean="0"/>
          </a:p>
          <a:p>
            <a:pPr>
              <a:lnSpc>
                <a:spcPct val="120000"/>
              </a:lnSpc>
            </a:pPr>
            <a:r>
              <a:rPr lang="ko-KR" altLang="sv-SE" dirty="0" smtClean="0"/>
              <a:t>시민운동</a:t>
            </a:r>
            <a:r>
              <a:rPr lang="sv-SE" altLang="ko-KR" dirty="0" smtClean="0"/>
              <a:t>, </a:t>
            </a:r>
            <a:r>
              <a:rPr lang="ko-KR" altLang="sv-SE" dirty="0" smtClean="0"/>
              <a:t>이념운동에서 생활운동으로</a:t>
            </a:r>
            <a:r>
              <a:rPr lang="sv-SE" altLang="ko-KR" dirty="0" smtClean="0"/>
              <a:t>, </a:t>
            </a:r>
            <a:r>
              <a:rPr lang="ko-KR" altLang="sv-SE" dirty="0" smtClean="0"/>
              <a:t>후원금에서 회원비로</a:t>
            </a:r>
            <a:endParaRPr lang="sv-SE" altLang="ko-KR" dirty="0" smtClean="0"/>
          </a:p>
          <a:p>
            <a:pPr>
              <a:lnSpc>
                <a:spcPct val="120000"/>
              </a:lnSpc>
            </a:pPr>
            <a:r>
              <a:rPr lang="ko-KR" altLang="sv-SE" dirty="0" smtClean="0"/>
              <a:t>기업과 노조의 시대적 변화에 따른 순응 </a:t>
            </a:r>
            <a:r>
              <a:rPr lang="sv-SE" altLang="ko-KR" dirty="0" smtClean="0"/>
              <a:t>– </a:t>
            </a:r>
            <a:r>
              <a:rPr lang="ko-KR" altLang="sv-SE" dirty="0" smtClean="0"/>
              <a:t>법치의 강화 </a:t>
            </a:r>
            <a:r>
              <a:rPr lang="sv-SE" altLang="ko-KR" dirty="0" smtClean="0"/>
              <a:t>(</a:t>
            </a:r>
            <a:r>
              <a:rPr lang="ko-KR" altLang="sv-SE" dirty="0" err="1" smtClean="0"/>
              <a:t>살트쉐바덴</a:t>
            </a:r>
            <a:r>
              <a:rPr lang="ko-KR" altLang="sv-SE" dirty="0" smtClean="0"/>
              <a:t> 정신</a:t>
            </a:r>
            <a:r>
              <a:rPr lang="sv-SE" altLang="ko-KR" dirty="0" smtClean="0"/>
              <a:t>, </a:t>
            </a:r>
            <a:r>
              <a:rPr lang="ko-KR" altLang="sv-SE" dirty="0"/>
              <a:t>스웨덴의 </a:t>
            </a:r>
            <a:r>
              <a:rPr lang="ko-KR" altLang="sv-SE" dirty="0" err="1"/>
              <a:t>연대임금제</a:t>
            </a:r>
            <a:r>
              <a:rPr lang="ko-KR" altLang="sv-SE" dirty="0"/>
              <a:t> </a:t>
            </a:r>
            <a:r>
              <a:rPr lang="ko-KR" altLang="sv-SE" dirty="0" smtClean="0"/>
              <a:t>정신의 예</a:t>
            </a:r>
            <a:r>
              <a:rPr lang="sv-SE" altLang="ko-KR" dirty="0" smtClean="0"/>
              <a:t>)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1828800" y="1690688"/>
            <a:ext cx="898009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sv-SE" altLang="ko-KR" dirty="0" smtClean="0"/>
              <a:t>”</a:t>
            </a:r>
            <a:r>
              <a:rPr lang="ko-KR" altLang="sv-SE" dirty="0" smtClean="0"/>
              <a:t>국민의 </a:t>
            </a:r>
            <a:r>
              <a:rPr lang="ko-KR" altLang="sv-SE" dirty="0"/>
              <a:t>삶의 질과 행복</a:t>
            </a:r>
            <a:r>
              <a:rPr lang="sv-SE" altLang="ko-KR" dirty="0"/>
              <a:t>-</a:t>
            </a:r>
            <a:r>
              <a:rPr lang="ko-KR" altLang="sv-SE" dirty="0"/>
              <a:t>생존의 </a:t>
            </a:r>
            <a:r>
              <a:rPr lang="ko-KR" altLang="sv-SE" dirty="0" err="1"/>
              <a:t>상존성</a:t>
            </a:r>
            <a:r>
              <a:rPr lang="sv-SE" altLang="ko-KR" dirty="0"/>
              <a:t>, </a:t>
            </a:r>
            <a:r>
              <a:rPr lang="ko-KR" altLang="sv-SE" dirty="0"/>
              <a:t>복지</a:t>
            </a:r>
            <a:r>
              <a:rPr lang="sv-SE" altLang="ko-KR" dirty="0"/>
              <a:t>, </a:t>
            </a:r>
            <a:r>
              <a:rPr lang="ko-KR" altLang="sv-SE" dirty="0"/>
              <a:t>국방</a:t>
            </a:r>
            <a:r>
              <a:rPr lang="sv-SE" altLang="ko-KR" dirty="0"/>
              <a:t>, </a:t>
            </a:r>
            <a:r>
              <a:rPr lang="ko-KR" altLang="sv-SE" dirty="0"/>
              <a:t>안보</a:t>
            </a:r>
            <a:r>
              <a:rPr lang="sv-SE" altLang="ko-KR" dirty="0"/>
              <a:t>, </a:t>
            </a:r>
            <a:r>
              <a:rPr lang="ko-KR" altLang="sv-SE" dirty="0"/>
              <a:t>에너지</a:t>
            </a:r>
            <a:r>
              <a:rPr lang="sv-SE" altLang="ko-KR" dirty="0"/>
              <a:t> </a:t>
            </a:r>
            <a:r>
              <a:rPr lang="ko-KR" altLang="sv-SE" dirty="0"/>
              <a:t>정책의 국가대응제도 </a:t>
            </a:r>
            <a:r>
              <a:rPr lang="sv-SE" altLang="ko-KR" dirty="0" smtClean="0"/>
              <a:t>(</a:t>
            </a:r>
            <a:r>
              <a:rPr lang="ko-KR" altLang="sv-SE" dirty="0" err="1" smtClean="0"/>
              <a:t>상시협의체</a:t>
            </a:r>
            <a:r>
              <a:rPr lang="sv-SE" altLang="ko-KR" dirty="0" smtClean="0"/>
              <a:t>)”</a:t>
            </a:r>
            <a:endParaRPr lang="sv-SE" altLang="ko-KR" dirty="0"/>
          </a:p>
        </p:txBody>
      </p:sp>
    </p:spTree>
    <p:extLst>
      <p:ext uri="{BB962C8B-B14F-4D97-AF65-F5344CB8AC3E}">
        <p14:creationId xmlns:p14="http://schemas.microsoft.com/office/powerpoint/2010/main" val="1319302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151030"/>
              </p:ext>
            </p:extLst>
          </p:nvPr>
        </p:nvGraphicFramePr>
        <p:xfrm>
          <a:off x="838200" y="948907"/>
          <a:ext cx="10376140" cy="5311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2104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94366784"/>
              </p:ext>
            </p:extLst>
          </p:nvPr>
        </p:nvGraphicFramePr>
        <p:xfrm>
          <a:off x="838200" y="365126"/>
          <a:ext cx="10471030" cy="911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648972" y="3490751"/>
            <a:ext cx="5348375" cy="234933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v-SE" altLang="ko-KR" sz="1400" dirty="0" smtClean="0"/>
              <a:t>2</a:t>
            </a:r>
            <a:r>
              <a:rPr lang="ko-KR" altLang="sv-SE" sz="1400" dirty="0" smtClean="0"/>
              <a:t>차대전 </a:t>
            </a:r>
            <a:r>
              <a:rPr lang="sv-SE" altLang="ko-KR" sz="1400" dirty="0" smtClean="0"/>
              <a:t>(</a:t>
            </a:r>
            <a:r>
              <a:rPr lang="ko-KR" altLang="sv-SE" sz="1400" dirty="0" err="1" smtClean="0"/>
              <a:t>독이일</a:t>
            </a:r>
            <a:r>
              <a:rPr lang="sv-SE" altLang="ko-KR" sz="1400" dirty="0" smtClean="0"/>
              <a:t>, </a:t>
            </a:r>
            <a:r>
              <a:rPr lang="ko-KR" altLang="sv-SE" sz="1400" dirty="0" smtClean="0"/>
              <a:t>독소불가침조약</a:t>
            </a:r>
            <a:r>
              <a:rPr lang="sv-SE" altLang="ko-KR" sz="1400" dirty="0" smtClean="0"/>
              <a:t>, </a:t>
            </a:r>
            <a:r>
              <a:rPr lang="ko-KR" altLang="sv-SE" sz="1400" dirty="0" err="1"/>
              <a:t>미영소</a:t>
            </a:r>
            <a:r>
              <a:rPr lang="sv-SE" altLang="ko-KR" sz="1400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sv-SE" altLang="ko-KR" sz="1400" dirty="0" smtClean="0"/>
              <a:t>1</a:t>
            </a:r>
            <a:r>
              <a:rPr lang="ko-KR" altLang="sv-SE" sz="1400" dirty="0" smtClean="0"/>
              <a:t>차대전 </a:t>
            </a:r>
            <a:r>
              <a:rPr lang="sv-SE" altLang="ko-KR" sz="1400" dirty="0" smtClean="0"/>
              <a:t>(</a:t>
            </a:r>
            <a:r>
              <a:rPr lang="ko-KR" altLang="sv-SE" sz="1400" dirty="0" err="1" smtClean="0"/>
              <a:t>독오동맹</a:t>
            </a:r>
            <a:r>
              <a:rPr lang="sv-SE" altLang="ko-KR" sz="1400" dirty="0" smtClean="0"/>
              <a:t>, </a:t>
            </a:r>
            <a:r>
              <a:rPr lang="ko-KR" altLang="sv-SE" sz="1400" dirty="0" err="1" smtClean="0"/>
              <a:t>영불러동맹</a:t>
            </a:r>
            <a:r>
              <a:rPr lang="sv-SE" altLang="ko-KR" sz="1400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sv-SE" altLang="ko-KR" sz="1400" dirty="0" smtClean="0"/>
              <a:t>1853</a:t>
            </a:r>
            <a:r>
              <a:rPr lang="ko-KR" altLang="sv-SE" sz="1400" dirty="0" smtClean="0"/>
              <a:t>년 </a:t>
            </a:r>
            <a:r>
              <a:rPr lang="sv-SE" altLang="ko-KR" sz="1400" dirty="0" smtClean="0"/>
              <a:t>(</a:t>
            </a:r>
            <a:r>
              <a:rPr lang="ko-KR" altLang="sv-SE" sz="1400" dirty="0" smtClean="0"/>
              <a:t>크리미아 전쟁</a:t>
            </a:r>
            <a:r>
              <a:rPr lang="sv-SE" altLang="ko-KR" sz="1400" dirty="0" smtClean="0"/>
              <a:t>):</a:t>
            </a:r>
            <a:r>
              <a:rPr lang="ko-KR" altLang="sv-SE" sz="1400" dirty="0" smtClean="0"/>
              <a:t> </a:t>
            </a:r>
            <a:r>
              <a:rPr lang="ko-KR" altLang="sv-SE" sz="1400" dirty="0" err="1" smtClean="0"/>
              <a:t>영불동맹</a:t>
            </a:r>
            <a:r>
              <a:rPr lang="sv-SE" altLang="ko-KR" sz="1400" dirty="0" smtClean="0"/>
              <a:t>, </a:t>
            </a:r>
            <a:r>
              <a:rPr lang="ko-KR" altLang="sv-SE" sz="1400" dirty="0" err="1" smtClean="0"/>
              <a:t>영불오동맹</a:t>
            </a:r>
            <a:r>
              <a:rPr lang="sv-SE" altLang="ko-KR" sz="1400" dirty="0" smtClean="0"/>
              <a:t>, </a:t>
            </a:r>
            <a:r>
              <a:rPr lang="ko-KR" altLang="sv-SE" sz="1400" dirty="0" smtClean="0"/>
              <a:t>영불오오동맹</a:t>
            </a:r>
            <a:endParaRPr lang="sv-SE" altLang="ko-KR" sz="1400" dirty="0" smtClean="0"/>
          </a:p>
          <a:p>
            <a:pPr>
              <a:lnSpc>
                <a:spcPct val="120000"/>
              </a:lnSpc>
            </a:pPr>
            <a:r>
              <a:rPr lang="sv-SE" altLang="ko-KR" sz="1400" dirty="0" smtClean="0"/>
              <a:t>7</a:t>
            </a:r>
            <a:r>
              <a:rPr lang="ko-KR" altLang="sv-SE" sz="1400" dirty="0" err="1" smtClean="0"/>
              <a:t>년전쟁</a:t>
            </a:r>
            <a:r>
              <a:rPr lang="ko-KR" altLang="sv-SE" sz="1400" dirty="0" smtClean="0"/>
              <a:t> </a:t>
            </a:r>
            <a:r>
              <a:rPr lang="sv-SE" altLang="ko-KR" sz="1400" dirty="0" smtClean="0"/>
              <a:t>(1756-1763 (</a:t>
            </a:r>
            <a:r>
              <a:rPr lang="ko-KR" altLang="sv-SE" sz="1400" dirty="0" smtClean="0"/>
              <a:t>영국</a:t>
            </a:r>
            <a:r>
              <a:rPr lang="sv-SE" altLang="ko-KR" sz="1400" dirty="0" smtClean="0"/>
              <a:t>-</a:t>
            </a:r>
            <a:r>
              <a:rPr lang="ko-KR" altLang="sv-SE" sz="1400" dirty="0" err="1" smtClean="0"/>
              <a:t>프랑스전쟁</a:t>
            </a:r>
            <a:r>
              <a:rPr lang="sv-SE" altLang="ko-KR" sz="1400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ko-KR" altLang="sv-SE" sz="1400" dirty="0" smtClean="0"/>
              <a:t>미국독립전쟁 </a:t>
            </a:r>
            <a:r>
              <a:rPr lang="sv-SE" altLang="ko-KR" sz="1400" dirty="0"/>
              <a:t>(</a:t>
            </a:r>
            <a:r>
              <a:rPr lang="sv-SE" altLang="ko-KR" sz="1400" dirty="0" smtClean="0"/>
              <a:t>1776-1782): </a:t>
            </a:r>
            <a:r>
              <a:rPr lang="ko-KR" altLang="sv-SE" sz="1400" dirty="0" smtClean="0"/>
              <a:t>영국</a:t>
            </a:r>
            <a:r>
              <a:rPr lang="sv-SE" altLang="ko-KR" sz="1400" dirty="0" smtClean="0"/>
              <a:t> – </a:t>
            </a:r>
            <a:r>
              <a:rPr lang="ko-KR" altLang="sv-SE" sz="1400" dirty="0" smtClean="0"/>
              <a:t>미국</a:t>
            </a:r>
            <a:r>
              <a:rPr lang="sv-SE" altLang="ko-KR" sz="1400" dirty="0" smtClean="0"/>
              <a:t>, </a:t>
            </a:r>
            <a:r>
              <a:rPr lang="ko-KR" altLang="sv-SE" sz="1400" dirty="0" smtClean="0"/>
              <a:t>프랑스</a:t>
            </a:r>
            <a:endParaRPr lang="sv-SE" altLang="ko-KR" sz="1400" dirty="0" smtClean="0"/>
          </a:p>
          <a:p>
            <a:pPr>
              <a:lnSpc>
                <a:spcPct val="120000"/>
              </a:lnSpc>
            </a:pPr>
            <a:r>
              <a:rPr lang="sv-SE" sz="1400" dirty="0" smtClean="0"/>
              <a:t>30</a:t>
            </a:r>
            <a:r>
              <a:rPr lang="ko-KR" altLang="sv-SE" sz="1400" dirty="0" err="1" smtClean="0"/>
              <a:t>년전쟁</a:t>
            </a:r>
            <a:r>
              <a:rPr lang="ko-KR" altLang="sv-SE" sz="1400" dirty="0" smtClean="0"/>
              <a:t> </a:t>
            </a:r>
            <a:r>
              <a:rPr lang="sv-SE" altLang="ko-KR" sz="1400" dirty="0" smtClean="0"/>
              <a:t>(1618-1648): </a:t>
            </a:r>
            <a:r>
              <a:rPr lang="ko-KR" altLang="sv-SE" sz="1400" dirty="0" smtClean="0"/>
              <a:t>구교도</a:t>
            </a:r>
            <a:r>
              <a:rPr lang="sv-SE" altLang="ko-KR" sz="1400" dirty="0" smtClean="0"/>
              <a:t>-</a:t>
            </a:r>
            <a:r>
              <a:rPr lang="ko-KR" altLang="sv-SE" sz="1400" dirty="0" err="1" smtClean="0"/>
              <a:t>신교도국가</a:t>
            </a:r>
            <a:r>
              <a:rPr lang="ko-KR" altLang="sv-SE" sz="1400" dirty="0" smtClean="0"/>
              <a:t> </a:t>
            </a:r>
            <a:endParaRPr lang="sv-SE" sz="1400" dirty="0"/>
          </a:p>
        </p:txBody>
      </p:sp>
      <p:sp>
        <p:nvSpPr>
          <p:cNvPr id="2" name="textruta 1"/>
          <p:cNvSpPr txBox="1"/>
          <p:nvPr/>
        </p:nvSpPr>
        <p:spPr>
          <a:xfrm>
            <a:off x="2139348" y="1675606"/>
            <a:ext cx="86781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altLang="ko-K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o-KR" altLang="sv-S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세계 전쟁을 앞 두고 항상 신동맹체제가 구축되었다</a:t>
            </a:r>
            <a:r>
              <a:rPr lang="sv-SE" altLang="ko-K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sv-S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ruta 8"/>
          <p:cNvSpPr txBox="1"/>
          <p:nvPr/>
        </p:nvSpPr>
        <p:spPr>
          <a:xfrm rot="20902694">
            <a:off x="166549" y="3564267"/>
            <a:ext cx="3352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sv-SE" sz="2800" dirty="0" err="1" smtClean="0"/>
              <a:t>투키디데스의</a:t>
            </a:r>
            <a:r>
              <a:rPr lang="ko-KR" altLang="sv-SE" sz="2800" dirty="0" smtClean="0"/>
              <a:t> 함정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20451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838200" y="365126"/>
          <a:ext cx="10471030" cy="911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911469" y="3930697"/>
            <a:ext cx="8324492" cy="2504608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sv-SE" altLang="ko-KR" sz="2400" dirty="0" smtClean="0"/>
              <a:t>NATO – </a:t>
            </a:r>
            <a:r>
              <a:rPr lang="sv-SE" altLang="ko-KR" sz="2400" dirty="0" err="1" smtClean="0"/>
              <a:t>Warsaw</a:t>
            </a:r>
            <a:r>
              <a:rPr lang="sv-SE" altLang="ko-KR" sz="2400" dirty="0" smtClean="0"/>
              <a:t> </a:t>
            </a:r>
            <a:r>
              <a:rPr lang="ko-KR" altLang="sv-SE" sz="2400" dirty="0" smtClean="0"/>
              <a:t>체제</a:t>
            </a:r>
            <a:r>
              <a:rPr lang="sv-SE" altLang="ko-KR" sz="2400" dirty="0" smtClean="0"/>
              <a:t> </a:t>
            </a:r>
          </a:p>
          <a:p>
            <a:pPr algn="ctr">
              <a:lnSpc>
                <a:spcPct val="120000"/>
              </a:lnSpc>
            </a:pPr>
            <a:r>
              <a:rPr lang="sv-SE" altLang="ko-KR" sz="2400" dirty="0" smtClean="0"/>
              <a:t>EU – COMECON </a:t>
            </a:r>
            <a:r>
              <a:rPr lang="ko-KR" altLang="sv-SE" sz="2400" dirty="0" smtClean="0"/>
              <a:t>체제</a:t>
            </a:r>
            <a:endParaRPr lang="sv-SE" altLang="ko-KR" sz="2400" dirty="0" smtClean="0"/>
          </a:p>
          <a:p>
            <a:pPr algn="ctr">
              <a:lnSpc>
                <a:spcPct val="120000"/>
              </a:lnSpc>
            </a:pPr>
            <a:r>
              <a:rPr lang="ko-KR" altLang="sv-SE" sz="2400" dirty="0" smtClean="0"/>
              <a:t>제</a:t>
            </a:r>
            <a:r>
              <a:rPr lang="sv-SE" altLang="ko-KR" sz="2400" dirty="0" smtClean="0"/>
              <a:t>3</a:t>
            </a:r>
            <a:r>
              <a:rPr lang="ko-KR" altLang="sv-SE" sz="2400" dirty="0" smtClean="0"/>
              <a:t>세계 국가연합 </a:t>
            </a:r>
            <a:r>
              <a:rPr lang="sv-SE" altLang="ko-KR" sz="2400" dirty="0" smtClean="0"/>
              <a:t>(The </a:t>
            </a:r>
            <a:r>
              <a:rPr lang="sv-SE" altLang="ko-KR" sz="2400" dirty="0" err="1" smtClean="0"/>
              <a:t>Third</a:t>
            </a:r>
            <a:r>
              <a:rPr lang="sv-SE" altLang="ko-KR" sz="2400" dirty="0" smtClean="0"/>
              <a:t>-World): </a:t>
            </a:r>
            <a:r>
              <a:rPr lang="ko-KR" altLang="sv-SE" sz="2400" dirty="0" smtClean="0"/>
              <a:t>인도반둥회의 </a:t>
            </a:r>
            <a:r>
              <a:rPr lang="sv-SE" altLang="ko-KR" sz="2400" dirty="0" smtClean="0"/>
              <a:t>1955</a:t>
            </a:r>
            <a:r>
              <a:rPr lang="ko-KR" altLang="sv-SE" sz="2400" dirty="0" smtClean="0"/>
              <a:t>년</a:t>
            </a:r>
            <a:endParaRPr lang="sv-SE" altLang="ko-KR" sz="2400" dirty="0" smtClean="0"/>
          </a:p>
          <a:p>
            <a:pPr algn="ctr">
              <a:lnSpc>
                <a:spcPct val="120000"/>
              </a:lnSpc>
            </a:pPr>
            <a:r>
              <a:rPr lang="ko-KR" altLang="sv-SE" sz="2400" dirty="0" smtClean="0"/>
              <a:t>베를린 장벽 붕괴에 따른 신체제 </a:t>
            </a:r>
            <a:r>
              <a:rPr lang="sv-SE" altLang="ko-KR" sz="2400" dirty="0" smtClean="0"/>
              <a:t>– </a:t>
            </a:r>
            <a:r>
              <a:rPr lang="ko-KR" altLang="sv-SE" sz="2400" dirty="0" smtClean="0"/>
              <a:t>초강대국체제에서 양극체제로 </a:t>
            </a:r>
            <a:endParaRPr lang="sv-SE" altLang="ko-KR" sz="2400" dirty="0" smtClean="0"/>
          </a:p>
        </p:txBody>
      </p:sp>
      <p:sp>
        <p:nvSpPr>
          <p:cNvPr id="2" name="textruta 1"/>
          <p:cNvSpPr txBox="1"/>
          <p:nvPr/>
        </p:nvSpPr>
        <p:spPr>
          <a:xfrm>
            <a:off x="2139350" y="2150059"/>
            <a:ext cx="86781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altLang="ko-K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o-KR" altLang="sv-S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한 쪽을 선택하지 않으면 국제정치에서 소외된다</a:t>
            </a:r>
            <a:r>
              <a:rPr lang="sv-SE" altLang="ko-K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sv-S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458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49919703"/>
              </p:ext>
            </p:extLst>
          </p:nvPr>
        </p:nvGraphicFramePr>
        <p:xfrm>
          <a:off x="838200" y="365126"/>
          <a:ext cx="10471030" cy="911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ruta 1"/>
          <p:cNvSpPr txBox="1"/>
          <p:nvPr/>
        </p:nvSpPr>
        <p:spPr>
          <a:xfrm>
            <a:off x="1734628" y="1660370"/>
            <a:ext cx="86781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altLang="ko-K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o-KR" altLang="sv-S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가치 동맹 강화</a:t>
            </a:r>
            <a:r>
              <a:rPr lang="sv-SE" altLang="ko-K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!”</a:t>
            </a:r>
          </a:p>
          <a:p>
            <a:pPr algn="ctr"/>
            <a:r>
              <a:rPr lang="sv-SE" altLang="ko-K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”2</a:t>
            </a:r>
            <a:r>
              <a:rPr lang="ko-KR" altLang="sv-S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차대전 이후 형성된 국경방어전략</a:t>
            </a:r>
            <a:r>
              <a:rPr lang="sv-SE" altLang="ko-K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r>
              <a:rPr lang="sv-S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o-KR" altLang="sv-S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경제와 외교 </a:t>
            </a:r>
            <a:r>
              <a:rPr lang="ko-KR" altLang="sv-SE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분리정책</a:t>
            </a:r>
            <a:r>
              <a:rPr lang="sv-S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sv-S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3179320" y="4229622"/>
            <a:ext cx="57909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altLang="ko-K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o-KR" altLang="sv-SE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수출경제는</a:t>
            </a:r>
            <a:r>
              <a:rPr lang="sv-SE" altLang="ko-K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</a:p>
          <a:p>
            <a:pPr algn="ctr"/>
            <a:r>
              <a:rPr lang="sv-SE" altLang="ko-K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o-KR" altLang="sv-S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미래통일정책은</a:t>
            </a:r>
            <a:r>
              <a:rPr lang="sv-SE" altLang="ko-K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  <a:endParaRPr lang="sv-SE" altLang="ko-K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sv-SE" altLang="ko-K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o-KR" altLang="sv-S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근린국가정책은</a:t>
            </a:r>
            <a:r>
              <a:rPr lang="sv-SE" altLang="ko-K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  <a:endParaRPr lang="sv-S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ruta 8"/>
          <p:cNvSpPr txBox="1"/>
          <p:nvPr/>
        </p:nvSpPr>
        <p:spPr>
          <a:xfrm rot="723203">
            <a:off x="9192163" y="3869522"/>
            <a:ext cx="2441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sv-SE" dirty="0" smtClean="0"/>
              <a:t>에너지 의존</a:t>
            </a:r>
            <a:endParaRPr lang="sv-SE" altLang="ko-KR" dirty="0" smtClean="0"/>
          </a:p>
          <a:p>
            <a:r>
              <a:rPr lang="ko-KR" altLang="sv-SE" dirty="0" err="1" smtClean="0"/>
              <a:t>수출치중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 rot="723203">
            <a:off x="9192163" y="5014452"/>
            <a:ext cx="2441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sv-SE" dirty="0" smtClean="0"/>
              <a:t>대 북한정책</a:t>
            </a:r>
            <a:endParaRPr lang="sv-SE" dirty="0"/>
          </a:p>
        </p:txBody>
      </p:sp>
      <p:sp>
        <p:nvSpPr>
          <p:cNvPr id="12" name="textruta 11"/>
          <p:cNvSpPr txBox="1"/>
          <p:nvPr/>
        </p:nvSpPr>
        <p:spPr>
          <a:xfrm rot="723203">
            <a:off x="9163241" y="5689475"/>
            <a:ext cx="2441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sv-SE" dirty="0" smtClean="0"/>
              <a:t>대일정책</a:t>
            </a:r>
            <a:endParaRPr lang="sv-SE" altLang="ko-KR" dirty="0" smtClean="0"/>
          </a:p>
          <a:p>
            <a:r>
              <a:rPr lang="ko-KR" altLang="sv-SE" dirty="0" smtClean="0"/>
              <a:t>주변강대국관계</a:t>
            </a:r>
            <a:endParaRPr lang="sv-SE" dirty="0"/>
          </a:p>
        </p:txBody>
      </p:sp>
      <p:sp>
        <p:nvSpPr>
          <p:cNvPr id="13" name="textruta 12"/>
          <p:cNvSpPr txBox="1"/>
          <p:nvPr/>
        </p:nvSpPr>
        <p:spPr>
          <a:xfrm rot="20304111">
            <a:off x="488393" y="3839676"/>
            <a:ext cx="20212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ko-KR" dirty="0" smtClean="0"/>
              <a:t>1991 </a:t>
            </a:r>
            <a:r>
              <a:rPr lang="ko-KR" altLang="sv-SE" dirty="0" smtClean="0"/>
              <a:t>독일 통일 시 </a:t>
            </a:r>
            <a:r>
              <a:rPr lang="ko-KR" altLang="sv-SE" dirty="0" err="1" smtClean="0"/>
              <a:t>헬무트</a:t>
            </a:r>
            <a:r>
              <a:rPr lang="ko-KR" altLang="sv-SE" dirty="0" smtClean="0"/>
              <a:t> 콜의 통일 정책 주시</a:t>
            </a:r>
            <a:r>
              <a:rPr lang="sv-SE" altLang="ko-KR" dirty="0" smtClean="0"/>
              <a:t>, </a:t>
            </a:r>
            <a:r>
              <a:rPr lang="ko-KR" altLang="sv-SE" dirty="0" err="1"/>
              <a:t>국제균형</a:t>
            </a:r>
            <a:r>
              <a:rPr lang="ko-KR" altLang="sv-SE" dirty="0"/>
              <a:t> </a:t>
            </a:r>
            <a:r>
              <a:rPr lang="ko-KR" altLang="sv-SE" dirty="0" smtClean="0"/>
              <a:t>관계를 활용  </a:t>
            </a:r>
            <a:endParaRPr lang="sv-SE" dirty="0"/>
          </a:p>
        </p:txBody>
      </p:sp>
      <p:sp>
        <p:nvSpPr>
          <p:cNvPr id="14" name="textruta 13"/>
          <p:cNvSpPr txBox="1"/>
          <p:nvPr/>
        </p:nvSpPr>
        <p:spPr>
          <a:xfrm rot="20304111">
            <a:off x="928393" y="5410896"/>
            <a:ext cx="2209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sv-SE" dirty="0" smtClean="0"/>
              <a:t>인도의 러시아 비난 유보 정책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2192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50479408"/>
              </p:ext>
            </p:extLst>
          </p:nvPr>
        </p:nvGraphicFramePr>
        <p:xfrm>
          <a:off x="838200" y="365126"/>
          <a:ext cx="10471030" cy="911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latshållare för innehåll 2"/>
          <p:cNvSpPr>
            <a:spLocks noGrp="1"/>
          </p:cNvSpPr>
          <p:nvPr>
            <p:ph idx="1"/>
          </p:nvPr>
        </p:nvSpPr>
        <p:spPr>
          <a:xfrm>
            <a:off x="1682149" y="2173857"/>
            <a:ext cx="9238893" cy="4209690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sv-SE" altLang="ko-KR" sz="3200" dirty="0" smtClean="0"/>
              <a:t>NATO</a:t>
            </a:r>
            <a:r>
              <a:rPr lang="ko-KR" altLang="sv-SE" sz="3200" dirty="0" err="1" smtClean="0"/>
              <a:t>와의</a:t>
            </a:r>
            <a:r>
              <a:rPr lang="ko-KR" altLang="sv-SE" sz="3200" dirty="0" smtClean="0"/>
              <a:t> 관계 </a:t>
            </a:r>
            <a:r>
              <a:rPr lang="sv-SE" altLang="ko-KR" sz="3200" dirty="0" smtClean="0"/>
              <a:t>(</a:t>
            </a:r>
            <a:r>
              <a:rPr lang="ko-KR" altLang="sv-SE" sz="3200" dirty="0" smtClean="0"/>
              <a:t>한국 사이버방위센터 </a:t>
            </a:r>
            <a:r>
              <a:rPr lang="sv-SE" dirty="0" smtClean="0"/>
              <a:t>CCDCOE </a:t>
            </a:r>
            <a:r>
              <a:rPr lang="ko-KR" altLang="sv-SE" dirty="0" smtClean="0"/>
              <a:t>가입</a:t>
            </a:r>
            <a:r>
              <a:rPr lang="sv-SE" altLang="ko-KR" sz="3200" dirty="0" smtClean="0"/>
              <a:t>)</a:t>
            </a:r>
          </a:p>
          <a:p>
            <a:pPr algn="ctr">
              <a:lnSpc>
                <a:spcPct val="120000"/>
              </a:lnSpc>
            </a:pPr>
            <a:r>
              <a:rPr lang="ko-KR" altLang="sv-SE" sz="3200" dirty="0" err="1" smtClean="0"/>
              <a:t>지역안보체</a:t>
            </a:r>
            <a:r>
              <a:rPr lang="ko-KR" altLang="sv-SE" sz="3200" dirty="0" smtClean="0"/>
              <a:t> </a:t>
            </a:r>
            <a:r>
              <a:rPr lang="sv-SE" altLang="ko-KR" sz="3200" dirty="0" smtClean="0"/>
              <a:t>(</a:t>
            </a:r>
            <a:r>
              <a:rPr lang="sv-SE" altLang="ko-KR" sz="3200" dirty="0" err="1" smtClean="0"/>
              <a:t>Five</a:t>
            </a:r>
            <a:r>
              <a:rPr lang="sv-SE" altLang="ko-KR" sz="3200" dirty="0" smtClean="0"/>
              <a:t> Eyes, QUAD, AUKUS, ANJUS)</a:t>
            </a:r>
          </a:p>
          <a:p>
            <a:pPr algn="ctr">
              <a:lnSpc>
                <a:spcPct val="120000"/>
              </a:lnSpc>
            </a:pPr>
            <a:r>
              <a:rPr lang="sv-SE" altLang="ko-KR" sz="3200" dirty="0" smtClean="0"/>
              <a:t>G7, G20, ASEM, G10?</a:t>
            </a:r>
          </a:p>
          <a:p>
            <a:pPr algn="ctr">
              <a:lnSpc>
                <a:spcPct val="120000"/>
              </a:lnSpc>
            </a:pPr>
            <a:r>
              <a:rPr lang="sv-SE" altLang="ko-KR" sz="3200" dirty="0" smtClean="0"/>
              <a:t>EU, NAFTA, CPPPT, RCEP</a:t>
            </a:r>
          </a:p>
          <a:p>
            <a:pPr algn="ctr">
              <a:lnSpc>
                <a:spcPct val="120000"/>
              </a:lnSpc>
            </a:pPr>
            <a:r>
              <a:rPr lang="ko-KR" altLang="sv-SE" sz="3200" dirty="0" smtClean="0"/>
              <a:t>아프리카</a:t>
            </a:r>
            <a:r>
              <a:rPr lang="sv-SE" altLang="ko-KR" sz="3200" dirty="0" smtClean="0"/>
              <a:t>, </a:t>
            </a:r>
            <a:r>
              <a:rPr lang="ko-KR" altLang="sv-SE" sz="3200" dirty="0" err="1" smtClean="0"/>
              <a:t>남미전략은</a:t>
            </a:r>
            <a:r>
              <a:rPr lang="sv-SE" altLang="ko-KR" sz="32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01430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8191774"/>
              </p:ext>
            </p:extLst>
          </p:nvPr>
        </p:nvGraphicFramePr>
        <p:xfrm>
          <a:off x="838200" y="407324"/>
          <a:ext cx="10376140" cy="5852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363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44094637"/>
              </p:ext>
            </p:extLst>
          </p:nvPr>
        </p:nvGraphicFramePr>
        <p:xfrm>
          <a:off x="838200" y="365126"/>
          <a:ext cx="10393392" cy="902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692878" y="1697818"/>
            <a:ext cx="7089475" cy="12540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sv-SE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o-KR" altLang="sv-S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불확실성 </a:t>
            </a:r>
            <a:r>
              <a:rPr lang="ko-KR" alt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시대 속에서의 </a:t>
            </a:r>
            <a:r>
              <a:rPr lang="ko-KR" altLang="sv-S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기존 </a:t>
            </a:r>
            <a:r>
              <a:rPr lang="ko-KR" altLang="sv-S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국가아젠다</a:t>
            </a:r>
            <a:r>
              <a:rPr lang="ko-KR" altLang="sv-S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강화 및 재 </a:t>
            </a:r>
            <a:r>
              <a:rPr lang="ko-KR" altLang="sv-S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구성</a:t>
            </a:r>
            <a:r>
              <a:rPr lang="sv-SE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sv-SE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6952889" y="3088256"/>
            <a:ext cx="427870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sv-SE" dirty="0" err="1"/>
              <a:t>생수부족</a:t>
            </a:r>
            <a:r>
              <a:rPr lang="sv-SE" altLang="ko-KR" dirty="0"/>
              <a:t>, </a:t>
            </a:r>
            <a:r>
              <a:rPr lang="ko-KR" altLang="sv-SE" dirty="0"/>
              <a:t>지진</a:t>
            </a:r>
            <a:endParaRPr lang="sv-SE" altLang="ko-KR" dirty="0"/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sv-SE" dirty="0" smtClean="0"/>
              <a:t>자원 및</a:t>
            </a:r>
            <a:r>
              <a:rPr lang="sv-SE" altLang="ko-KR" dirty="0" smtClean="0"/>
              <a:t> </a:t>
            </a:r>
            <a:r>
              <a:rPr lang="ko-KR" altLang="sv-SE" dirty="0" err="1" smtClean="0"/>
              <a:t>식량무기</a:t>
            </a:r>
            <a:endParaRPr lang="sv-SE" altLang="ko-KR" dirty="0"/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altLang="ko-KR" dirty="0"/>
              <a:t>Cyber </a:t>
            </a:r>
            <a:r>
              <a:rPr lang="ko-KR" altLang="sv-SE" dirty="0"/>
              <a:t>전쟁</a:t>
            </a:r>
            <a:r>
              <a:rPr lang="sv-SE" altLang="ko-KR" dirty="0"/>
              <a:t>, </a:t>
            </a:r>
            <a:r>
              <a:rPr lang="ko-KR" altLang="sv-SE" dirty="0" err="1"/>
              <a:t>가짜뉴스</a:t>
            </a:r>
            <a:r>
              <a:rPr lang="sv-SE" altLang="ko-KR" dirty="0"/>
              <a:t>, </a:t>
            </a:r>
            <a:r>
              <a:rPr lang="ko-KR" altLang="sv-SE" dirty="0" err="1"/>
              <a:t>가짜정보</a:t>
            </a:r>
            <a:endParaRPr lang="sv-SE" altLang="ko-KR" dirty="0"/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sv-SE" dirty="0"/>
              <a:t>우주의 중요성</a:t>
            </a:r>
            <a:r>
              <a:rPr lang="sv-SE" altLang="ko-KR" dirty="0"/>
              <a:t>, </a:t>
            </a:r>
            <a:r>
              <a:rPr lang="ko-KR" altLang="sv-SE" dirty="0" err="1"/>
              <a:t>우주인터넷</a:t>
            </a:r>
            <a:r>
              <a:rPr lang="sv-SE" altLang="ko-KR" dirty="0"/>
              <a:t>, </a:t>
            </a:r>
            <a:r>
              <a:rPr lang="ko-KR" altLang="sv-SE" dirty="0" err="1"/>
              <a:t>우주전기</a:t>
            </a:r>
            <a:r>
              <a:rPr lang="sv-SE" altLang="ko-KR" dirty="0"/>
              <a:t>, </a:t>
            </a:r>
            <a:r>
              <a:rPr lang="ko-KR" altLang="sv-SE" dirty="0"/>
              <a:t>군사위성</a:t>
            </a:r>
            <a:endParaRPr lang="sv-SE" altLang="ko-KR" dirty="0"/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sv-SE" dirty="0"/>
              <a:t>정치의 비효율성</a:t>
            </a:r>
            <a:r>
              <a:rPr lang="sv-SE" altLang="ko-KR" dirty="0"/>
              <a:t>, </a:t>
            </a:r>
            <a:r>
              <a:rPr lang="ko-KR" altLang="sv-SE" dirty="0"/>
              <a:t>부패</a:t>
            </a:r>
            <a:r>
              <a:rPr lang="sv-SE" altLang="ko-KR" dirty="0"/>
              <a:t>, </a:t>
            </a:r>
            <a:r>
              <a:rPr lang="ko-KR" altLang="sv-SE" dirty="0" smtClean="0"/>
              <a:t>집단주의</a:t>
            </a:r>
            <a:endParaRPr lang="sv-SE" altLang="ko-KR" dirty="0"/>
          </a:p>
        </p:txBody>
      </p:sp>
      <p:sp>
        <p:nvSpPr>
          <p:cNvPr id="8" name="Platshållare för innehåll 2"/>
          <p:cNvSpPr txBox="1">
            <a:spLocks/>
          </p:cNvSpPr>
          <p:nvPr/>
        </p:nvSpPr>
        <p:spPr>
          <a:xfrm>
            <a:off x="1352908" y="3088256"/>
            <a:ext cx="5384321" cy="3071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sv-SE" sz="1800" dirty="0" smtClean="0"/>
              <a:t>생명보호</a:t>
            </a:r>
            <a:r>
              <a:rPr lang="sv-SE" altLang="ko-KR" sz="1800" dirty="0" smtClean="0"/>
              <a:t>, </a:t>
            </a:r>
            <a:r>
              <a:rPr lang="ko-KR" altLang="sv-SE" sz="1800" dirty="0" smtClean="0"/>
              <a:t>자유</a:t>
            </a:r>
            <a:r>
              <a:rPr lang="sv-SE" altLang="ko-KR" sz="1800" dirty="0" smtClean="0"/>
              <a:t>, </a:t>
            </a:r>
            <a:r>
              <a:rPr lang="ko-KR" altLang="sv-SE" sz="1800" dirty="0" err="1" smtClean="0"/>
              <a:t>국민행복권</a:t>
            </a:r>
            <a:r>
              <a:rPr lang="ko-KR" altLang="sv-SE" sz="1800" dirty="0" smtClean="0"/>
              <a:t> 등 헌법정신 강화</a:t>
            </a:r>
            <a:endParaRPr lang="sv-SE" altLang="ko-KR" sz="1800" dirty="0" smtClean="0"/>
          </a:p>
          <a:p>
            <a:pPr>
              <a:lnSpc>
                <a:spcPct val="100000"/>
              </a:lnSpc>
            </a:pPr>
            <a:r>
              <a:rPr lang="ko-KR" altLang="sv-SE" sz="1800" dirty="0" smtClean="0"/>
              <a:t>자유</a:t>
            </a:r>
            <a:r>
              <a:rPr lang="sv-SE" altLang="ko-KR" sz="1800" dirty="0" smtClean="0"/>
              <a:t>, </a:t>
            </a:r>
            <a:r>
              <a:rPr lang="ko-KR" altLang="sv-SE" sz="1800" dirty="0" smtClean="0"/>
              <a:t>평등</a:t>
            </a:r>
            <a:r>
              <a:rPr lang="sv-SE" altLang="ko-KR" sz="1800" dirty="0" smtClean="0"/>
              <a:t>, </a:t>
            </a:r>
            <a:r>
              <a:rPr lang="ko-KR" altLang="sv-SE" sz="1800" dirty="0" smtClean="0"/>
              <a:t>연대</a:t>
            </a:r>
            <a:r>
              <a:rPr lang="sv-SE" altLang="ko-KR" sz="1800" dirty="0" smtClean="0"/>
              <a:t>(</a:t>
            </a:r>
            <a:r>
              <a:rPr lang="sv-SE" altLang="ko-KR" sz="1800" dirty="0" err="1" smtClean="0"/>
              <a:t>Fraternity</a:t>
            </a:r>
            <a:r>
              <a:rPr lang="sv-SE" altLang="ko-KR" sz="1800" dirty="0" smtClean="0"/>
              <a:t>; </a:t>
            </a:r>
            <a:r>
              <a:rPr lang="sv-SE" altLang="ko-KR" sz="1800" dirty="0" err="1" smtClean="0"/>
              <a:t>Brotherlyhood</a:t>
            </a:r>
            <a:r>
              <a:rPr lang="sv-SE" altLang="ko-KR" sz="1800" dirty="0" smtClean="0"/>
              <a:t>)</a:t>
            </a:r>
          </a:p>
          <a:p>
            <a:pPr>
              <a:lnSpc>
                <a:spcPct val="100000"/>
              </a:lnSpc>
            </a:pPr>
            <a:r>
              <a:rPr lang="ko-KR" altLang="sv-SE" sz="1800" dirty="0" smtClean="0"/>
              <a:t>복지</a:t>
            </a:r>
            <a:r>
              <a:rPr lang="sv-SE" altLang="ko-KR" sz="1800" dirty="0" smtClean="0"/>
              <a:t>, </a:t>
            </a:r>
            <a:r>
              <a:rPr lang="ko-KR" altLang="sv-SE" sz="1800" dirty="0" smtClean="0"/>
              <a:t>삶의 질</a:t>
            </a:r>
            <a:r>
              <a:rPr lang="sv-SE" altLang="ko-KR" sz="1800" dirty="0" smtClean="0"/>
              <a:t> (</a:t>
            </a:r>
            <a:r>
              <a:rPr lang="ko-KR" altLang="sv-SE" sz="1800" dirty="0" smtClean="0"/>
              <a:t>엄마배속부터 사후까지</a:t>
            </a:r>
            <a:r>
              <a:rPr lang="sv-SE" altLang="ko-KR" sz="1800" dirty="0" smtClean="0"/>
              <a:t>)</a:t>
            </a:r>
          </a:p>
          <a:p>
            <a:pPr>
              <a:lnSpc>
                <a:spcPct val="100000"/>
              </a:lnSpc>
            </a:pPr>
            <a:r>
              <a:rPr lang="ko-KR" altLang="sv-SE" sz="1800" dirty="0" smtClean="0"/>
              <a:t>에너지 확보</a:t>
            </a:r>
            <a:r>
              <a:rPr lang="sv-SE" altLang="ko-KR" sz="1800" dirty="0" smtClean="0"/>
              <a:t>, </a:t>
            </a:r>
            <a:r>
              <a:rPr lang="ko-KR" altLang="sv-SE" sz="1800" dirty="0" smtClean="0"/>
              <a:t>원자재</a:t>
            </a:r>
            <a:r>
              <a:rPr lang="sv-SE" altLang="ko-KR" sz="1800" dirty="0" smtClean="0"/>
              <a:t>, </a:t>
            </a:r>
          </a:p>
          <a:p>
            <a:pPr>
              <a:lnSpc>
                <a:spcPct val="100000"/>
              </a:lnSpc>
            </a:pPr>
            <a:r>
              <a:rPr lang="ko-KR" altLang="sv-SE" sz="1800" dirty="0" smtClean="0"/>
              <a:t>인플레이션</a:t>
            </a:r>
            <a:r>
              <a:rPr lang="sv-SE" altLang="ko-KR" sz="1800" dirty="0" smtClean="0"/>
              <a:t>-</a:t>
            </a:r>
            <a:r>
              <a:rPr lang="ko-KR" altLang="sv-SE" sz="1800" dirty="0" smtClean="0"/>
              <a:t>실업 </a:t>
            </a:r>
            <a:r>
              <a:rPr lang="sv-SE" altLang="ko-KR" sz="1800" dirty="0" smtClean="0"/>
              <a:t>(</a:t>
            </a:r>
            <a:r>
              <a:rPr lang="ko-KR" altLang="sv-SE" sz="1800" dirty="0" smtClean="0"/>
              <a:t>최적 </a:t>
            </a:r>
            <a:r>
              <a:rPr lang="sv-SE" altLang="ko-KR" sz="1800" dirty="0" smtClean="0"/>
              <a:t>NAIRU)</a:t>
            </a:r>
          </a:p>
          <a:p>
            <a:pPr>
              <a:lnSpc>
                <a:spcPct val="100000"/>
              </a:lnSpc>
            </a:pPr>
            <a:r>
              <a:rPr lang="ko-KR" altLang="sv-SE" sz="1800" dirty="0" smtClean="0"/>
              <a:t>탄소중립</a:t>
            </a:r>
            <a:r>
              <a:rPr lang="sv-SE" altLang="ko-KR" sz="1800" dirty="0" smtClean="0"/>
              <a:t>, </a:t>
            </a:r>
            <a:r>
              <a:rPr lang="ko-KR" altLang="sv-SE" sz="1800" dirty="0" smtClean="0"/>
              <a:t>기후변화</a:t>
            </a:r>
            <a:endParaRPr lang="sv-SE" altLang="ko-KR" sz="1800" dirty="0" smtClean="0"/>
          </a:p>
          <a:p>
            <a:pPr>
              <a:lnSpc>
                <a:spcPct val="100000"/>
              </a:lnSpc>
            </a:pPr>
            <a:r>
              <a:rPr lang="sv-SE" altLang="ko-KR" sz="1800" dirty="0" smtClean="0"/>
              <a:t>4</a:t>
            </a:r>
            <a:r>
              <a:rPr lang="ko-KR" altLang="sv-SE" sz="1800" dirty="0" err="1" smtClean="0"/>
              <a:t>차산업과</a:t>
            </a:r>
            <a:r>
              <a:rPr lang="ko-KR" altLang="sv-SE" sz="1800" dirty="0" smtClean="0"/>
              <a:t> 산업구조 </a:t>
            </a:r>
            <a:r>
              <a:rPr lang="sv-SE" altLang="ko-KR" sz="1800" dirty="0" smtClean="0"/>
              <a:t>()</a:t>
            </a:r>
          </a:p>
          <a:p>
            <a:pPr>
              <a:lnSpc>
                <a:spcPct val="100000"/>
              </a:lnSpc>
            </a:pPr>
            <a:r>
              <a:rPr lang="ko-KR" altLang="sv-SE" sz="1800" dirty="0" smtClean="0"/>
              <a:t>백신개발</a:t>
            </a:r>
            <a:endParaRPr lang="sv-SE" altLang="ko-KR" sz="1800" dirty="0" smtClean="0"/>
          </a:p>
          <a:p>
            <a:pPr>
              <a:lnSpc>
                <a:spcPct val="100000"/>
              </a:lnSpc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4038247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32863</TotalTime>
  <Words>1333</Words>
  <Application>Microsoft Office PowerPoint</Application>
  <PresentationFormat>와이드스크린</PresentationFormat>
  <Paragraphs>250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6" baseType="lpstr">
      <vt:lpstr>Adobe 고딕 Std B</vt:lpstr>
      <vt:lpstr>gulim</vt:lpstr>
      <vt:lpstr>맑은 고딕</vt:lpstr>
      <vt:lpstr>Arial</vt:lpstr>
      <vt:lpstr>Calibri</vt:lpstr>
      <vt:lpstr>Calibri Light</vt:lpstr>
      <vt:lpstr>Times New Roman</vt:lpstr>
      <vt:lpstr>Wingdings</vt:lpstr>
      <vt:lpstr>Office-tema</vt:lpstr>
      <vt:lpstr>新국제질서와 한국정치의 도전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Linnaeus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신국제질서와 한국정치의 도전</dc:title>
  <dc:creator>Yonhyok Choe</dc:creator>
  <cp:lastModifiedBy>SJ02</cp:lastModifiedBy>
  <cp:revision>221</cp:revision>
  <dcterms:created xsi:type="dcterms:W3CDTF">2022-04-11T10:31:19Z</dcterms:created>
  <dcterms:modified xsi:type="dcterms:W3CDTF">2022-05-14T05:14:15Z</dcterms:modified>
</cp:coreProperties>
</file>