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336" r:id="rId3"/>
    <p:sldId id="491" r:id="rId4"/>
    <p:sldId id="493" r:id="rId5"/>
    <p:sldId id="494" r:id="rId6"/>
    <p:sldId id="264" r:id="rId7"/>
    <p:sldId id="480" r:id="rId8"/>
    <p:sldId id="454" r:id="rId9"/>
    <p:sldId id="475" r:id="rId10"/>
    <p:sldId id="496" r:id="rId11"/>
    <p:sldId id="464" r:id="rId12"/>
    <p:sldId id="457" r:id="rId13"/>
    <p:sldId id="282" r:id="rId14"/>
    <p:sldId id="459" r:id="rId15"/>
    <p:sldId id="468" r:id="rId16"/>
    <p:sldId id="462" r:id="rId17"/>
    <p:sldId id="286" r:id="rId18"/>
    <p:sldId id="287" r:id="rId19"/>
    <p:sldId id="495" r:id="rId20"/>
    <p:sldId id="498" r:id="rId21"/>
    <p:sldId id="478" r:id="rId22"/>
    <p:sldId id="479" r:id="rId23"/>
    <p:sldId id="258" r:id="rId24"/>
    <p:sldId id="261" r:id="rId25"/>
    <p:sldId id="497" r:id="rId26"/>
    <p:sldId id="257" r:id="rId27"/>
    <p:sldId id="262" r:id="rId28"/>
    <p:sldId id="263" r:id="rId2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53685;&#54633;%20&#47928;&#49436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Sheet1!$B$1:$AH$1</c:f>
              <c:numCache>
                <c:formatCode>General</c:formatCode>
                <c:ptCount val="3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</c:numCache>
            </c:numRef>
          </c:cat>
          <c:val>
            <c:numRef>
              <c:f>Sheet1!$B$2:$AH$2</c:f>
              <c:numCache>
                <c:formatCode>General</c:formatCode>
                <c:ptCount val="33"/>
                <c:pt idx="0">
                  <c:v>13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10</c:v>
                </c:pt>
                <c:pt idx="6">
                  <c:v>4</c:v>
                </c:pt>
                <c:pt idx="7">
                  <c:v>2</c:v>
                </c:pt>
                <c:pt idx="8">
                  <c:v>5</c:v>
                </c:pt>
                <c:pt idx="9">
                  <c:v>8</c:v>
                </c:pt>
                <c:pt idx="10">
                  <c:v>6</c:v>
                </c:pt>
                <c:pt idx="11">
                  <c:v>3</c:v>
                </c:pt>
                <c:pt idx="12">
                  <c:v>4</c:v>
                </c:pt>
                <c:pt idx="13">
                  <c:v>7</c:v>
                </c:pt>
                <c:pt idx="14">
                  <c:v>7</c:v>
                </c:pt>
                <c:pt idx="15">
                  <c:v>10</c:v>
                </c:pt>
                <c:pt idx="16">
                  <c:v>3</c:v>
                </c:pt>
                <c:pt idx="17">
                  <c:v>0</c:v>
                </c:pt>
                <c:pt idx="18">
                  <c:v>6</c:v>
                </c:pt>
                <c:pt idx="19">
                  <c:v>4</c:v>
                </c:pt>
                <c:pt idx="20">
                  <c:v>6</c:v>
                </c:pt>
                <c:pt idx="21">
                  <c:v>5</c:v>
                </c:pt>
                <c:pt idx="22">
                  <c:v>16</c:v>
                </c:pt>
                <c:pt idx="23">
                  <c:v>4</c:v>
                </c:pt>
                <c:pt idx="24" formatCode="#,##0">
                  <c:v>1099</c:v>
                </c:pt>
                <c:pt idx="25">
                  <c:v>605</c:v>
                </c:pt>
                <c:pt idx="26">
                  <c:v>147</c:v>
                </c:pt>
                <c:pt idx="27">
                  <c:v>160</c:v>
                </c:pt>
                <c:pt idx="28">
                  <c:v>165</c:v>
                </c:pt>
                <c:pt idx="29">
                  <c:v>91</c:v>
                </c:pt>
                <c:pt idx="30">
                  <c:v>38</c:v>
                </c:pt>
                <c:pt idx="31">
                  <c:v>651</c:v>
                </c:pt>
                <c:pt idx="32">
                  <c:v>430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4D3-48E8-8F96-AF33C57DBD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3123536"/>
        <c:axId val="463126816"/>
      </c:lineChart>
      <c:catAx>
        <c:axId val="463123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63126816"/>
        <c:crosses val="autoZero"/>
        <c:auto val="1"/>
        <c:lblAlgn val="ctr"/>
        <c:lblOffset val="100"/>
        <c:noMultiLvlLbl val="0"/>
      </c:catAx>
      <c:valAx>
        <c:axId val="463126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63123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C22D9A-BA2D-4BCE-BD66-B68B62E986B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CADE2426-1DC1-4AFE-81C8-5FB2EA67978A}">
      <dgm:prSet custT="1"/>
      <dgm:spPr>
        <a:solidFill>
          <a:srgbClr val="00B050"/>
        </a:solidFill>
      </dgm:spPr>
      <dgm:t>
        <a:bodyPr/>
        <a:lstStyle/>
        <a:p>
          <a:pPr algn="ctr" latinLnBrk="1"/>
          <a:r>
            <a:rPr lang="en-US" altLang="ko-KR" sz="2800" b="1" dirty="0">
              <a:solidFill>
                <a:schemeClr val="bg1"/>
              </a:solidFill>
            </a:rPr>
            <a:t>‘</a:t>
          </a:r>
          <a:r>
            <a:rPr lang="ko-KR" altLang="en-US" sz="2800" b="1" dirty="0" err="1">
              <a:solidFill>
                <a:srgbClr val="C00000"/>
              </a:solidFill>
            </a:rPr>
            <a:t>세모녀</a:t>
          </a:r>
          <a:r>
            <a:rPr lang="en-US" altLang="ko-KR" sz="2800" b="1" dirty="0">
              <a:solidFill>
                <a:srgbClr val="C00000"/>
              </a:solidFill>
            </a:rPr>
            <a:t>’ – </a:t>
          </a:r>
          <a:r>
            <a:rPr lang="ko-KR" altLang="en-US" sz="2800" b="1" dirty="0">
              <a:solidFill>
                <a:srgbClr val="C00000"/>
              </a:solidFill>
            </a:rPr>
            <a:t>복지사각지대의 대명사</a:t>
          </a:r>
        </a:p>
      </dgm:t>
    </dgm:pt>
    <dgm:pt modelId="{AE60B941-EE7A-4DDB-8A86-D29904A1D80B}" type="parTrans" cxnId="{F7B0481B-7F50-492B-A3B7-2D95A71E5EA0}">
      <dgm:prSet/>
      <dgm:spPr/>
      <dgm:t>
        <a:bodyPr/>
        <a:lstStyle/>
        <a:p>
          <a:pPr latinLnBrk="1"/>
          <a:endParaRPr lang="ko-KR" altLang="en-US"/>
        </a:p>
      </dgm:t>
    </dgm:pt>
    <dgm:pt modelId="{766AFADA-497B-4E72-9EF4-008768B2D6E6}" type="sibTrans" cxnId="{F7B0481B-7F50-492B-A3B7-2D95A71E5EA0}">
      <dgm:prSet/>
      <dgm:spPr/>
      <dgm:t>
        <a:bodyPr/>
        <a:lstStyle/>
        <a:p>
          <a:pPr latinLnBrk="1"/>
          <a:endParaRPr lang="ko-KR" altLang="en-US"/>
        </a:p>
      </dgm:t>
    </dgm:pt>
    <dgm:pt modelId="{2C806D50-6C57-49BB-8704-E81B8255F5C9}">
      <dgm:prSet custT="1"/>
      <dgm:spPr>
        <a:solidFill>
          <a:srgbClr val="00B050"/>
        </a:solidFill>
      </dgm:spPr>
      <dgm:t>
        <a:bodyPr/>
        <a:lstStyle/>
        <a:p>
          <a:pPr algn="ctr" latinLnBrk="1"/>
          <a:r>
            <a:rPr lang="en-US" altLang="ko-KR" sz="2800" dirty="0"/>
            <a:t>‘</a:t>
          </a:r>
          <a:r>
            <a:rPr lang="ko-KR" altLang="en-US" sz="2800" dirty="0" err="1"/>
            <a:t>세모녀의</a:t>
          </a:r>
          <a:r>
            <a:rPr lang="ko-KR" altLang="en-US" sz="2800" dirty="0"/>
            <a:t> 사회복지</a:t>
          </a:r>
          <a:r>
            <a:rPr lang="en-US" altLang="ko-KR" sz="2800"/>
            <a:t>’ - </a:t>
          </a:r>
          <a:r>
            <a:rPr lang="ko-KR" altLang="en-US" sz="2800"/>
            <a:t>복지사각지대 </a:t>
          </a:r>
          <a:r>
            <a:rPr lang="ko-KR" altLang="en-US" sz="2800" dirty="0"/>
            <a:t>대응 정책 과정</a:t>
          </a:r>
        </a:p>
      </dgm:t>
    </dgm:pt>
    <dgm:pt modelId="{6E6C5A0A-0BEB-433A-B62B-3EF678901FF6}" type="parTrans" cxnId="{D05D38EA-9914-41D1-8C88-9AACFAA5937E}">
      <dgm:prSet/>
      <dgm:spPr/>
      <dgm:t>
        <a:bodyPr/>
        <a:lstStyle/>
        <a:p>
          <a:pPr latinLnBrk="1"/>
          <a:endParaRPr lang="ko-KR" altLang="en-US"/>
        </a:p>
      </dgm:t>
    </dgm:pt>
    <dgm:pt modelId="{8F4EB95D-19A6-461D-A305-676B2E78CF7E}" type="sibTrans" cxnId="{D05D38EA-9914-41D1-8C88-9AACFAA5937E}">
      <dgm:prSet/>
      <dgm:spPr/>
      <dgm:t>
        <a:bodyPr/>
        <a:lstStyle/>
        <a:p>
          <a:pPr latinLnBrk="1"/>
          <a:endParaRPr lang="ko-KR" altLang="en-US"/>
        </a:p>
      </dgm:t>
    </dgm:pt>
    <dgm:pt modelId="{529DD1EE-0EDC-4D6C-AF67-662839CCC863}">
      <dgm:prSet custT="1"/>
      <dgm:spPr>
        <a:solidFill>
          <a:srgbClr val="00B050"/>
        </a:solidFill>
      </dgm:spPr>
      <dgm:t>
        <a:bodyPr/>
        <a:lstStyle/>
        <a:p>
          <a:pPr algn="ctr" latinLnBrk="1"/>
          <a:r>
            <a:rPr lang="ko-KR" altLang="en-US" sz="2800" dirty="0"/>
            <a:t>수원 </a:t>
          </a:r>
          <a:r>
            <a:rPr lang="ko-KR" altLang="en-US" sz="2800" dirty="0" err="1"/>
            <a:t>세모녀</a:t>
          </a:r>
          <a:r>
            <a:rPr lang="ko-KR" altLang="en-US" sz="2800" dirty="0"/>
            <a:t> 사건과 새로운 정책과제</a:t>
          </a:r>
        </a:p>
      </dgm:t>
    </dgm:pt>
    <dgm:pt modelId="{02DEC21B-9175-4C9F-AE30-088C6C2F05C5}" type="parTrans" cxnId="{85CADAE6-4846-4681-B08C-CC8D06D21885}">
      <dgm:prSet/>
      <dgm:spPr/>
      <dgm:t>
        <a:bodyPr/>
        <a:lstStyle/>
        <a:p>
          <a:pPr latinLnBrk="1"/>
          <a:endParaRPr lang="ko-KR" altLang="en-US"/>
        </a:p>
      </dgm:t>
    </dgm:pt>
    <dgm:pt modelId="{5DA8D50B-0D0A-437B-876F-926F1A02E7BA}" type="sibTrans" cxnId="{85CADAE6-4846-4681-B08C-CC8D06D21885}">
      <dgm:prSet/>
      <dgm:spPr/>
      <dgm:t>
        <a:bodyPr/>
        <a:lstStyle/>
        <a:p>
          <a:pPr latinLnBrk="1"/>
          <a:endParaRPr lang="ko-KR" altLang="en-US"/>
        </a:p>
      </dgm:t>
    </dgm:pt>
    <dgm:pt modelId="{0330A480-A3E1-4753-8697-DA6EEC47A951}">
      <dgm:prSet custT="1"/>
      <dgm:spPr>
        <a:solidFill>
          <a:srgbClr val="00B050"/>
        </a:solidFill>
      </dgm:spPr>
      <dgm:t>
        <a:bodyPr/>
        <a:lstStyle/>
        <a:p>
          <a:pPr algn="ctr" latinLnBrk="1"/>
          <a:r>
            <a:rPr lang="ko-KR" altLang="en-US" sz="2800" dirty="0"/>
            <a:t>마무리</a:t>
          </a:r>
        </a:p>
      </dgm:t>
    </dgm:pt>
    <dgm:pt modelId="{154CDB8B-BFD0-4472-A98F-FEFB97635E6A}" type="parTrans" cxnId="{ACA6357D-D56C-4CE2-8B35-C9DC05AB6985}">
      <dgm:prSet/>
      <dgm:spPr/>
      <dgm:t>
        <a:bodyPr/>
        <a:lstStyle/>
        <a:p>
          <a:pPr latinLnBrk="1"/>
          <a:endParaRPr lang="ko-KR" altLang="en-US"/>
        </a:p>
      </dgm:t>
    </dgm:pt>
    <dgm:pt modelId="{8D7C81C1-5F99-4F09-8F77-EABF50B06F06}" type="sibTrans" cxnId="{ACA6357D-D56C-4CE2-8B35-C9DC05AB6985}">
      <dgm:prSet/>
      <dgm:spPr/>
      <dgm:t>
        <a:bodyPr/>
        <a:lstStyle/>
        <a:p>
          <a:pPr latinLnBrk="1"/>
          <a:endParaRPr lang="ko-KR" altLang="en-US"/>
        </a:p>
      </dgm:t>
    </dgm:pt>
    <dgm:pt modelId="{9C3295F2-02CB-427C-82DF-2B132A67B825}" type="pres">
      <dgm:prSet presAssocID="{DCC22D9A-BA2D-4BCE-BD66-B68B62E986B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E6F9578-67AF-44CD-89C1-403EFFDB6251}" type="pres">
      <dgm:prSet presAssocID="{CADE2426-1DC1-4AFE-81C8-5FB2EA67978A}" presName="parentLin" presStyleCnt="0"/>
      <dgm:spPr/>
    </dgm:pt>
    <dgm:pt modelId="{173531FF-A61D-4189-9E1F-C09A69F297F5}" type="pres">
      <dgm:prSet presAssocID="{CADE2426-1DC1-4AFE-81C8-5FB2EA67978A}" presName="parentLeftMargin" presStyleLbl="node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0E0F21C2-E45C-4E64-9582-C730981E4E73}" type="pres">
      <dgm:prSet presAssocID="{CADE2426-1DC1-4AFE-81C8-5FB2EA67978A}" presName="parentText" presStyleLbl="node1" presStyleIdx="0" presStyleCnt="4" custScaleX="142857" custScaleY="17109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7D51CF0-50B6-4543-AFD8-D1DF33393CBC}" type="pres">
      <dgm:prSet presAssocID="{CADE2426-1DC1-4AFE-81C8-5FB2EA67978A}" presName="negativeSpace" presStyleCnt="0"/>
      <dgm:spPr/>
    </dgm:pt>
    <dgm:pt modelId="{ABA06D45-9FD3-415B-AE7A-0247794A30A8}" type="pres">
      <dgm:prSet presAssocID="{CADE2426-1DC1-4AFE-81C8-5FB2EA67978A}" presName="childText" presStyleLbl="conFgAcc1" presStyleIdx="0" presStyleCnt="4">
        <dgm:presLayoutVars>
          <dgm:bulletEnabled val="1"/>
        </dgm:presLayoutVars>
      </dgm:prSet>
      <dgm:spPr/>
    </dgm:pt>
    <dgm:pt modelId="{0862E928-6B66-4DC6-98E5-D5C4B7BFD58D}" type="pres">
      <dgm:prSet presAssocID="{766AFADA-497B-4E72-9EF4-008768B2D6E6}" presName="spaceBetweenRectangles" presStyleCnt="0"/>
      <dgm:spPr/>
    </dgm:pt>
    <dgm:pt modelId="{2EF8C29C-D6AB-4CBB-AC42-734F1ABFDA57}" type="pres">
      <dgm:prSet presAssocID="{2C806D50-6C57-49BB-8704-E81B8255F5C9}" presName="parentLin" presStyleCnt="0"/>
      <dgm:spPr/>
    </dgm:pt>
    <dgm:pt modelId="{E16A1E78-4ABC-4A43-BD6D-C4F9092E9241}" type="pres">
      <dgm:prSet presAssocID="{2C806D50-6C57-49BB-8704-E81B8255F5C9}" presName="parentLeftMargin" presStyleLbl="node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D91007B2-67C5-427F-A2B4-4FFF92D230ED}" type="pres">
      <dgm:prSet presAssocID="{2C806D50-6C57-49BB-8704-E81B8255F5C9}" presName="parentText" presStyleLbl="node1" presStyleIdx="1" presStyleCnt="4" custScaleX="142857" custScaleY="17109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D3B5F97-0618-4070-83A3-584047D95DF6}" type="pres">
      <dgm:prSet presAssocID="{2C806D50-6C57-49BB-8704-E81B8255F5C9}" presName="negativeSpace" presStyleCnt="0"/>
      <dgm:spPr/>
    </dgm:pt>
    <dgm:pt modelId="{14D1AB74-38CA-4308-A615-6CC8370568E2}" type="pres">
      <dgm:prSet presAssocID="{2C806D50-6C57-49BB-8704-E81B8255F5C9}" presName="childText" presStyleLbl="conFgAcc1" presStyleIdx="1" presStyleCnt="4">
        <dgm:presLayoutVars>
          <dgm:bulletEnabled val="1"/>
        </dgm:presLayoutVars>
      </dgm:prSet>
      <dgm:spPr/>
    </dgm:pt>
    <dgm:pt modelId="{E81C275D-2A26-4E9F-A487-A3B55DADC778}" type="pres">
      <dgm:prSet presAssocID="{8F4EB95D-19A6-461D-A305-676B2E78CF7E}" presName="spaceBetweenRectangles" presStyleCnt="0"/>
      <dgm:spPr/>
    </dgm:pt>
    <dgm:pt modelId="{E211B31D-4928-4E4D-916F-9F54FFA6343C}" type="pres">
      <dgm:prSet presAssocID="{529DD1EE-0EDC-4D6C-AF67-662839CCC863}" presName="parentLin" presStyleCnt="0"/>
      <dgm:spPr/>
    </dgm:pt>
    <dgm:pt modelId="{02413C35-A8C8-40C7-84DA-404A1F4A1651}" type="pres">
      <dgm:prSet presAssocID="{529DD1EE-0EDC-4D6C-AF67-662839CCC863}" presName="parentLeftMargin" presStyleLbl="node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68AAEEE9-83B1-4486-B3CE-2451008F9B8F}" type="pres">
      <dgm:prSet presAssocID="{529DD1EE-0EDC-4D6C-AF67-662839CCC863}" presName="parentText" presStyleLbl="node1" presStyleIdx="2" presStyleCnt="4" custScaleX="142857" custScaleY="17109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159ED86-3432-4CB7-B28D-29F749E584BD}" type="pres">
      <dgm:prSet presAssocID="{529DD1EE-0EDC-4D6C-AF67-662839CCC863}" presName="negativeSpace" presStyleCnt="0"/>
      <dgm:spPr/>
    </dgm:pt>
    <dgm:pt modelId="{1538F69C-30B9-4EC4-AB00-CF9E11BC9782}" type="pres">
      <dgm:prSet presAssocID="{529DD1EE-0EDC-4D6C-AF67-662839CCC863}" presName="childText" presStyleLbl="conFgAcc1" presStyleIdx="2" presStyleCnt="4">
        <dgm:presLayoutVars>
          <dgm:bulletEnabled val="1"/>
        </dgm:presLayoutVars>
      </dgm:prSet>
      <dgm:spPr/>
    </dgm:pt>
    <dgm:pt modelId="{652BE702-9217-4532-B4CD-94C8CC8AE8F8}" type="pres">
      <dgm:prSet presAssocID="{5DA8D50B-0D0A-437B-876F-926F1A02E7BA}" presName="spaceBetweenRectangles" presStyleCnt="0"/>
      <dgm:spPr/>
    </dgm:pt>
    <dgm:pt modelId="{6C7402EE-8F0A-485F-BDA4-51F126FF0045}" type="pres">
      <dgm:prSet presAssocID="{0330A480-A3E1-4753-8697-DA6EEC47A951}" presName="parentLin" presStyleCnt="0"/>
      <dgm:spPr/>
    </dgm:pt>
    <dgm:pt modelId="{2DAC11A4-10BF-44D6-9640-08E32FA09476}" type="pres">
      <dgm:prSet presAssocID="{0330A480-A3E1-4753-8697-DA6EEC47A951}" presName="parentLeftMargin" presStyleLbl="node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92FFC935-2823-48D5-9598-74BB61E6B09B}" type="pres">
      <dgm:prSet presAssocID="{0330A480-A3E1-4753-8697-DA6EEC47A951}" presName="parentText" presStyleLbl="node1" presStyleIdx="3" presStyleCnt="4" custScaleX="142857" custScaleY="142376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CA71A4F-22BC-49F0-9069-61276DF8CC4A}" type="pres">
      <dgm:prSet presAssocID="{0330A480-A3E1-4753-8697-DA6EEC47A951}" presName="negativeSpace" presStyleCnt="0"/>
      <dgm:spPr/>
    </dgm:pt>
    <dgm:pt modelId="{A03A58E5-5CC6-4740-91F8-17E479F6ADC3}" type="pres">
      <dgm:prSet presAssocID="{0330A480-A3E1-4753-8697-DA6EEC47A951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E0D3955A-C19F-4744-B3E9-3124F1B1B7DD}" type="presOf" srcId="{0330A480-A3E1-4753-8697-DA6EEC47A951}" destId="{92FFC935-2823-48D5-9598-74BB61E6B09B}" srcOrd="1" destOrd="0" presId="urn:microsoft.com/office/officeart/2005/8/layout/list1"/>
    <dgm:cxn modelId="{3A85FEE9-6C88-4659-91F8-ED7558598868}" type="presOf" srcId="{DCC22D9A-BA2D-4BCE-BD66-B68B62E986B9}" destId="{9C3295F2-02CB-427C-82DF-2B132A67B825}" srcOrd="0" destOrd="0" presId="urn:microsoft.com/office/officeart/2005/8/layout/list1"/>
    <dgm:cxn modelId="{85CADAE6-4846-4681-B08C-CC8D06D21885}" srcId="{DCC22D9A-BA2D-4BCE-BD66-B68B62E986B9}" destId="{529DD1EE-0EDC-4D6C-AF67-662839CCC863}" srcOrd="2" destOrd="0" parTransId="{02DEC21B-9175-4C9F-AE30-088C6C2F05C5}" sibTransId="{5DA8D50B-0D0A-437B-876F-926F1A02E7BA}"/>
    <dgm:cxn modelId="{5A5C47A6-4C19-4199-ADFE-A3B02E008721}" type="presOf" srcId="{2C806D50-6C57-49BB-8704-E81B8255F5C9}" destId="{D91007B2-67C5-427F-A2B4-4FFF92D230ED}" srcOrd="1" destOrd="0" presId="urn:microsoft.com/office/officeart/2005/8/layout/list1"/>
    <dgm:cxn modelId="{C36CB763-CEF7-4D4D-A8EC-CF2EBDE70262}" type="presOf" srcId="{0330A480-A3E1-4753-8697-DA6EEC47A951}" destId="{2DAC11A4-10BF-44D6-9640-08E32FA09476}" srcOrd="0" destOrd="0" presId="urn:microsoft.com/office/officeart/2005/8/layout/list1"/>
    <dgm:cxn modelId="{E5E66C22-D244-43B7-89B9-400F37EEDE56}" type="presOf" srcId="{CADE2426-1DC1-4AFE-81C8-5FB2EA67978A}" destId="{0E0F21C2-E45C-4E64-9582-C730981E4E73}" srcOrd="1" destOrd="0" presId="urn:microsoft.com/office/officeart/2005/8/layout/list1"/>
    <dgm:cxn modelId="{2AC5B498-23CA-40EB-931C-4FF5690FC834}" type="presOf" srcId="{2C806D50-6C57-49BB-8704-E81B8255F5C9}" destId="{E16A1E78-4ABC-4A43-BD6D-C4F9092E9241}" srcOrd="0" destOrd="0" presId="urn:microsoft.com/office/officeart/2005/8/layout/list1"/>
    <dgm:cxn modelId="{F7B0481B-7F50-492B-A3B7-2D95A71E5EA0}" srcId="{DCC22D9A-BA2D-4BCE-BD66-B68B62E986B9}" destId="{CADE2426-1DC1-4AFE-81C8-5FB2EA67978A}" srcOrd="0" destOrd="0" parTransId="{AE60B941-EE7A-4DDB-8A86-D29904A1D80B}" sibTransId="{766AFADA-497B-4E72-9EF4-008768B2D6E6}"/>
    <dgm:cxn modelId="{D05D38EA-9914-41D1-8C88-9AACFAA5937E}" srcId="{DCC22D9A-BA2D-4BCE-BD66-B68B62E986B9}" destId="{2C806D50-6C57-49BB-8704-E81B8255F5C9}" srcOrd="1" destOrd="0" parTransId="{6E6C5A0A-0BEB-433A-B62B-3EF678901FF6}" sibTransId="{8F4EB95D-19A6-461D-A305-676B2E78CF7E}"/>
    <dgm:cxn modelId="{94A67591-F9AA-4230-856B-A799AF2CE83D}" type="presOf" srcId="{529DD1EE-0EDC-4D6C-AF67-662839CCC863}" destId="{02413C35-A8C8-40C7-84DA-404A1F4A1651}" srcOrd="0" destOrd="0" presId="urn:microsoft.com/office/officeart/2005/8/layout/list1"/>
    <dgm:cxn modelId="{F78E790A-727F-49A6-AA35-E5A40D8B1A13}" type="presOf" srcId="{CADE2426-1DC1-4AFE-81C8-5FB2EA67978A}" destId="{173531FF-A61D-4189-9E1F-C09A69F297F5}" srcOrd="0" destOrd="0" presId="urn:microsoft.com/office/officeart/2005/8/layout/list1"/>
    <dgm:cxn modelId="{895E8C87-01DF-41D3-94BE-C89DC2F83078}" type="presOf" srcId="{529DD1EE-0EDC-4D6C-AF67-662839CCC863}" destId="{68AAEEE9-83B1-4486-B3CE-2451008F9B8F}" srcOrd="1" destOrd="0" presId="urn:microsoft.com/office/officeart/2005/8/layout/list1"/>
    <dgm:cxn modelId="{ACA6357D-D56C-4CE2-8B35-C9DC05AB6985}" srcId="{DCC22D9A-BA2D-4BCE-BD66-B68B62E986B9}" destId="{0330A480-A3E1-4753-8697-DA6EEC47A951}" srcOrd="3" destOrd="0" parTransId="{154CDB8B-BFD0-4472-A98F-FEFB97635E6A}" sibTransId="{8D7C81C1-5F99-4F09-8F77-EABF50B06F06}"/>
    <dgm:cxn modelId="{5CFF4D0C-54AE-412A-BF13-60E24027EF72}" type="presParOf" srcId="{9C3295F2-02CB-427C-82DF-2B132A67B825}" destId="{4E6F9578-67AF-44CD-89C1-403EFFDB6251}" srcOrd="0" destOrd="0" presId="urn:microsoft.com/office/officeart/2005/8/layout/list1"/>
    <dgm:cxn modelId="{DFFFE9A1-B4B9-4D15-9886-F8D992DF2D28}" type="presParOf" srcId="{4E6F9578-67AF-44CD-89C1-403EFFDB6251}" destId="{173531FF-A61D-4189-9E1F-C09A69F297F5}" srcOrd="0" destOrd="0" presId="urn:microsoft.com/office/officeart/2005/8/layout/list1"/>
    <dgm:cxn modelId="{D108680F-C2AB-445E-95E3-A229C6B2F044}" type="presParOf" srcId="{4E6F9578-67AF-44CD-89C1-403EFFDB6251}" destId="{0E0F21C2-E45C-4E64-9582-C730981E4E73}" srcOrd="1" destOrd="0" presId="urn:microsoft.com/office/officeart/2005/8/layout/list1"/>
    <dgm:cxn modelId="{A08CE02F-9DE0-44FC-B97E-534D5AEC14CD}" type="presParOf" srcId="{9C3295F2-02CB-427C-82DF-2B132A67B825}" destId="{B7D51CF0-50B6-4543-AFD8-D1DF33393CBC}" srcOrd="1" destOrd="0" presId="urn:microsoft.com/office/officeart/2005/8/layout/list1"/>
    <dgm:cxn modelId="{6D8603FC-16F6-4F02-812A-8EA5DCF7D712}" type="presParOf" srcId="{9C3295F2-02CB-427C-82DF-2B132A67B825}" destId="{ABA06D45-9FD3-415B-AE7A-0247794A30A8}" srcOrd="2" destOrd="0" presId="urn:microsoft.com/office/officeart/2005/8/layout/list1"/>
    <dgm:cxn modelId="{F51E0CA1-BEFD-4E62-B7AB-D64DDDEFD04A}" type="presParOf" srcId="{9C3295F2-02CB-427C-82DF-2B132A67B825}" destId="{0862E928-6B66-4DC6-98E5-D5C4B7BFD58D}" srcOrd="3" destOrd="0" presId="urn:microsoft.com/office/officeart/2005/8/layout/list1"/>
    <dgm:cxn modelId="{2EA536EC-4625-486C-B3D4-98102740E457}" type="presParOf" srcId="{9C3295F2-02CB-427C-82DF-2B132A67B825}" destId="{2EF8C29C-D6AB-4CBB-AC42-734F1ABFDA57}" srcOrd="4" destOrd="0" presId="urn:microsoft.com/office/officeart/2005/8/layout/list1"/>
    <dgm:cxn modelId="{37EF1CA4-A9E7-44BD-88A9-122D86FB0C8B}" type="presParOf" srcId="{2EF8C29C-D6AB-4CBB-AC42-734F1ABFDA57}" destId="{E16A1E78-4ABC-4A43-BD6D-C4F9092E9241}" srcOrd="0" destOrd="0" presId="urn:microsoft.com/office/officeart/2005/8/layout/list1"/>
    <dgm:cxn modelId="{0E79A690-830B-48BF-8B59-192BAA3A8BD0}" type="presParOf" srcId="{2EF8C29C-D6AB-4CBB-AC42-734F1ABFDA57}" destId="{D91007B2-67C5-427F-A2B4-4FFF92D230ED}" srcOrd="1" destOrd="0" presId="urn:microsoft.com/office/officeart/2005/8/layout/list1"/>
    <dgm:cxn modelId="{6959756E-AEA4-4E95-AACB-DBEF6A3B9C19}" type="presParOf" srcId="{9C3295F2-02CB-427C-82DF-2B132A67B825}" destId="{DD3B5F97-0618-4070-83A3-584047D95DF6}" srcOrd="5" destOrd="0" presId="urn:microsoft.com/office/officeart/2005/8/layout/list1"/>
    <dgm:cxn modelId="{5A393E87-A475-4845-B46E-78AF0391D122}" type="presParOf" srcId="{9C3295F2-02CB-427C-82DF-2B132A67B825}" destId="{14D1AB74-38CA-4308-A615-6CC8370568E2}" srcOrd="6" destOrd="0" presId="urn:microsoft.com/office/officeart/2005/8/layout/list1"/>
    <dgm:cxn modelId="{AC639013-891E-4B60-87C3-780C3F496066}" type="presParOf" srcId="{9C3295F2-02CB-427C-82DF-2B132A67B825}" destId="{E81C275D-2A26-4E9F-A487-A3B55DADC778}" srcOrd="7" destOrd="0" presId="urn:microsoft.com/office/officeart/2005/8/layout/list1"/>
    <dgm:cxn modelId="{72BD7AA3-3CC9-45EC-9360-5762D6394CDF}" type="presParOf" srcId="{9C3295F2-02CB-427C-82DF-2B132A67B825}" destId="{E211B31D-4928-4E4D-916F-9F54FFA6343C}" srcOrd="8" destOrd="0" presId="urn:microsoft.com/office/officeart/2005/8/layout/list1"/>
    <dgm:cxn modelId="{2A7E0EFB-B4DE-47CC-8BBF-AF4A654441C5}" type="presParOf" srcId="{E211B31D-4928-4E4D-916F-9F54FFA6343C}" destId="{02413C35-A8C8-40C7-84DA-404A1F4A1651}" srcOrd="0" destOrd="0" presId="urn:microsoft.com/office/officeart/2005/8/layout/list1"/>
    <dgm:cxn modelId="{C2591163-9FD7-4D76-9DBC-817F09729116}" type="presParOf" srcId="{E211B31D-4928-4E4D-916F-9F54FFA6343C}" destId="{68AAEEE9-83B1-4486-B3CE-2451008F9B8F}" srcOrd="1" destOrd="0" presId="urn:microsoft.com/office/officeart/2005/8/layout/list1"/>
    <dgm:cxn modelId="{0C9BF71D-082E-41F1-BE80-555E5C3DFC6C}" type="presParOf" srcId="{9C3295F2-02CB-427C-82DF-2B132A67B825}" destId="{A159ED86-3432-4CB7-B28D-29F749E584BD}" srcOrd="9" destOrd="0" presId="urn:microsoft.com/office/officeart/2005/8/layout/list1"/>
    <dgm:cxn modelId="{2AC1A6E5-067C-4295-9FDD-4DFAAEDA7E93}" type="presParOf" srcId="{9C3295F2-02CB-427C-82DF-2B132A67B825}" destId="{1538F69C-30B9-4EC4-AB00-CF9E11BC9782}" srcOrd="10" destOrd="0" presId="urn:microsoft.com/office/officeart/2005/8/layout/list1"/>
    <dgm:cxn modelId="{8A3FD2F1-5779-4879-B5C8-52164DBDCD5C}" type="presParOf" srcId="{9C3295F2-02CB-427C-82DF-2B132A67B825}" destId="{652BE702-9217-4532-B4CD-94C8CC8AE8F8}" srcOrd="11" destOrd="0" presId="urn:microsoft.com/office/officeart/2005/8/layout/list1"/>
    <dgm:cxn modelId="{7F519324-476B-4709-9788-CCFEC668E93A}" type="presParOf" srcId="{9C3295F2-02CB-427C-82DF-2B132A67B825}" destId="{6C7402EE-8F0A-485F-BDA4-51F126FF0045}" srcOrd="12" destOrd="0" presId="urn:microsoft.com/office/officeart/2005/8/layout/list1"/>
    <dgm:cxn modelId="{69F40947-C377-4514-AA05-A673E2B6CC09}" type="presParOf" srcId="{6C7402EE-8F0A-485F-BDA4-51F126FF0045}" destId="{2DAC11A4-10BF-44D6-9640-08E32FA09476}" srcOrd="0" destOrd="0" presId="urn:microsoft.com/office/officeart/2005/8/layout/list1"/>
    <dgm:cxn modelId="{2D6BC8F8-00C5-47AD-99BB-082EFD69A0AD}" type="presParOf" srcId="{6C7402EE-8F0A-485F-BDA4-51F126FF0045}" destId="{92FFC935-2823-48D5-9598-74BB61E6B09B}" srcOrd="1" destOrd="0" presId="urn:microsoft.com/office/officeart/2005/8/layout/list1"/>
    <dgm:cxn modelId="{5C051184-CBF5-4523-B561-E1EB994B88FA}" type="presParOf" srcId="{9C3295F2-02CB-427C-82DF-2B132A67B825}" destId="{BCA71A4F-22BC-49F0-9069-61276DF8CC4A}" srcOrd="13" destOrd="0" presId="urn:microsoft.com/office/officeart/2005/8/layout/list1"/>
    <dgm:cxn modelId="{56898EE3-3E15-4CA8-B5A9-A1333DF3D1A1}" type="presParOf" srcId="{9C3295F2-02CB-427C-82DF-2B132A67B825}" destId="{A03A58E5-5CC6-4740-91F8-17E479F6ADC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84F03ED-4694-4BDA-A5F4-BB07AB9878C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BEBA3340-25E2-41D2-81F0-1AD219009161}">
      <dgm:prSet phldrT="[텍스트]"/>
      <dgm:spPr/>
      <dgm:t>
        <a:bodyPr/>
        <a:lstStyle/>
        <a:p>
          <a:pPr latinLnBrk="1"/>
          <a:r>
            <a:rPr lang="ko-KR" altLang="en-US" dirty="0"/>
            <a:t>긴급지원 기준을 지자체가 판단</a:t>
          </a:r>
        </a:p>
      </dgm:t>
    </dgm:pt>
    <dgm:pt modelId="{A7260579-485B-48A0-A518-E647FDFF692C}" type="parTrans" cxnId="{8EF25F53-0D1B-414D-9842-13B570380DB6}">
      <dgm:prSet/>
      <dgm:spPr/>
      <dgm:t>
        <a:bodyPr/>
        <a:lstStyle/>
        <a:p>
          <a:pPr latinLnBrk="1"/>
          <a:endParaRPr lang="ko-KR" altLang="en-US"/>
        </a:p>
      </dgm:t>
    </dgm:pt>
    <dgm:pt modelId="{280DE153-C7F5-4347-BFEB-4ED71803812E}" type="sibTrans" cxnId="{8EF25F53-0D1B-414D-9842-13B570380DB6}">
      <dgm:prSet/>
      <dgm:spPr/>
      <dgm:t>
        <a:bodyPr/>
        <a:lstStyle/>
        <a:p>
          <a:pPr latinLnBrk="1"/>
          <a:endParaRPr lang="ko-KR" altLang="en-US"/>
        </a:p>
      </dgm:t>
    </dgm:pt>
    <dgm:pt modelId="{C3A90732-C66B-488E-92A9-BC95C0F5370A}">
      <dgm:prSet phldrT="[텍스트]"/>
      <dgm:spPr/>
      <dgm:t>
        <a:bodyPr/>
        <a:lstStyle/>
        <a:p>
          <a:pPr latinLnBrk="1"/>
          <a:r>
            <a:rPr lang="ko-KR" altLang="en-US" dirty="0"/>
            <a:t>복지 사각지대 조사를 </a:t>
          </a:r>
          <a:r>
            <a:rPr lang="en-US" altLang="ko-KR" dirty="0">
              <a:solidFill>
                <a:srgbClr val="C00000"/>
              </a:solidFill>
            </a:rPr>
            <a:t>(</a:t>
          </a:r>
          <a:r>
            <a:rPr lang="ko-KR" altLang="en-US" dirty="0">
              <a:solidFill>
                <a:srgbClr val="C00000"/>
              </a:solidFill>
            </a:rPr>
            <a:t>지자체가</a:t>
          </a:r>
          <a:r>
            <a:rPr lang="en-US" altLang="ko-KR" dirty="0">
              <a:solidFill>
                <a:srgbClr val="C00000"/>
              </a:solidFill>
            </a:rPr>
            <a:t>) </a:t>
          </a:r>
          <a:r>
            <a:rPr lang="ko-KR" altLang="en-US" dirty="0"/>
            <a:t>연 </a:t>
          </a:r>
          <a:r>
            <a:rPr lang="en-US" altLang="ko-KR" dirty="0"/>
            <a:t>1</a:t>
          </a:r>
          <a:r>
            <a:rPr lang="ko-KR" altLang="en-US" dirty="0"/>
            <a:t>회 이상 정기적으로 실시</a:t>
          </a:r>
        </a:p>
      </dgm:t>
    </dgm:pt>
    <dgm:pt modelId="{1B4A743B-B837-4E81-8577-FF6C3CD7A19C}" type="parTrans" cxnId="{9BE7E930-C620-422B-B551-04704F39CE21}">
      <dgm:prSet/>
      <dgm:spPr/>
      <dgm:t>
        <a:bodyPr/>
        <a:lstStyle/>
        <a:p>
          <a:pPr latinLnBrk="1"/>
          <a:endParaRPr lang="ko-KR" altLang="en-US"/>
        </a:p>
      </dgm:t>
    </dgm:pt>
    <dgm:pt modelId="{B6E8FF78-B45F-4D51-99C4-9C06692F4DF0}" type="sibTrans" cxnId="{9BE7E930-C620-422B-B551-04704F39CE21}">
      <dgm:prSet/>
      <dgm:spPr/>
      <dgm:t>
        <a:bodyPr/>
        <a:lstStyle/>
        <a:p>
          <a:pPr latinLnBrk="1"/>
          <a:endParaRPr lang="ko-KR" altLang="en-US"/>
        </a:p>
      </dgm:t>
    </dgm:pt>
    <dgm:pt modelId="{64537154-6769-4365-9683-C76C72D2F4FE}">
      <dgm:prSet phldrT="[텍스트]"/>
      <dgm:spPr/>
      <dgm:t>
        <a:bodyPr/>
        <a:lstStyle/>
        <a:p>
          <a:pPr latinLnBrk="1"/>
          <a:r>
            <a:rPr lang="ko-KR" altLang="en-US" dirty="0"/>
            <a:t>긴급지원 수급 계좌 보호</a:t>
          </a:r>
        </a:p>
      </dgm:t>
    </dgm:pt>
    <dgm:pt modelId="{D3F5DF3F-381D-43D1-A185-4B2114E444A2}" type="parTrans" cxnId="{44E2B205-2A03-482D-8AED-DC292C809471}">
      <dgm:prSet/>
      <dgm:spPr/>
      <dgm:t>
        <a:bodyPr/>
        <a:lstStyle/>
        <a:p>
          <a:pPr latinLnBrk="1"/>
          <a:endParaRPr lang="ko-KR" altLang="en-US"/>
        </a:p>
      </dgm:t>
    </dgm:pt>
    <dgm:pt modelId="{61A66514-A863-42A8-B70F-194F5355099A}" type="sibTrans" cxnId="{44E2B205-2A03-482D-8AED-DC292C809471}">
      <dgm:prSet/>
      <dgm:spPr/>
      <dgm:t>
        <a:bodyPr/>
        <a:lstStyle/>
        <a:p>
          <a:pPr latinLnBrk="1"/>
          <a:endParaRPr lang="ko-KR" altLang="en-US"/>
        </a:p>
      </dgm:t>
    </dgm:pt>
    <dgm:pt modelId="{BB66741D-294B-40FD-AB25-4B01F984B682}">
      <dgm:prSet phldrT="[텍스트]"/>
      <dgm:spPr/>
      <dgm:t>
        <a:bodyPr/>
        <a:lstStyle/>
        <a:p>
          <a:pPr latinLnBrk="1"/>
          <a:r>
            <a:rPr lang="ko-KR" altLang="en-US" dirty="0"/>
            <a:t>긴급복지 관련 신고 의무자 범위 확대</a:t>
          </a:r>
        </a:p>
      </dgm:t>
    </dgm:pt>
    <dgm:pt modelId="{1BFA9F73-09E1-4C16-9666-F9843171618C}" type="parTrans" cxnId="{7850425A-9EA0-4A2A-A55F-782F98DCC611}">
      <dgm:prSet/>
      <dgm:spPr/>
      <dgm:t>
        <a:bodyPr/>
        <a:lstStyle/>
        <a:p>
          <a:pPr latinLnBrk="1"/>
          <a:endParaRPr lang="ko-KR" altLang="en-US"/>
        </a:p>
      </dgm:t>
    </dgm:pt>
    <dgm:pt modelId="{014350E8-E539-46EA-A311-40EDB63A2968}" type="sibTrans" cxnId="{7850425A-9EA0-4A2A-A55F-782F98DCC611}">
      <dgm:prSet/>
      <dgm:spPr/>
      <dgm:t>
        <a:bodyPr/>
        <a:lstStyle/>
        <a:p>
          <a:pPr latinLnBrk="1"/>
          <a:endParaRPr lang="ko-KR" altLang="en-US"/>
        </a:p>
      </dgm:t>
    </dgm:pt>
    <dgm:pt modelId="{1019F067-FA93-4224-8EC8-4C10C5600A16}" type="pres">
      <dgm:prSet presAssocID="{E84F03ED-4694-4BDA-A5F4-BB07AB9878C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FDD6D8C-7CB5-4654-9958-AC0ED047E4AA}" type="pres">
      <dgm:prSet presAssocID="{BEBA3340-25E2-41D2-81F0-1AD219009161}" presName="parentLin" presStyleCnt="0"/>
      <dgm:spPr/>
    </dgm:pt>
    <dgm:pt modelId="{024621E4-BDE9-413C-85B6-713A4C6E135E}" type="pres">
      <dgm:prSet presAssocID="{BEBA3340-25E2-41D2-81F0-1AD219009161}" presName="parentLeftMargin" presStyleLbl="node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0E4C94F5-00E0-4E03-AEAE-DDF10D4B7A57}" type="pres">
      <dgm:prSet presAssocID="{BEBA3340-25E2-41D2-81F0-1AD219009161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38D3156-4914-4B72-9C9B-D008132FCB45}" type="pres">
      <dgm:prSet presAssocID="{BEBA3340-25E2-41D2-81F0-1AD219009161}" presName="negativeSpace" presStyleCnt="0"/>
      <dgm:spPr/>
    </dgm:pt>
    <dgm:pt modelId="{EDDED01A-0A14-424C-917F-D76A3DA62ED9}" type="pres">
      <dgm:prSet presAssocID="{BEBA3340-25E2-41D2-81F0-1AD219009161}" presName="childText" presStyleLbl="conFgAcc1" presStyleIdx="0" presStyleCnt="4">
        <dgm:presLayoutVars>
          <dgm:bulletEnabled val="1"/>
        </dgm:presLayoutVars>
      </dgm:prSet>
      <dgm:spPr/>
    </dgm:pt>
    <dgm:pt modelId="{7477BF2E-D4E7-40D1-9670-06F856FFE160}" type="pres">
      <dgm:prSet presAssocID="{280DE153-C7F5-4347-BFEB-4ED71803812E}" presName="spaceBetweenRectangles" presStyleCnt="0"/>
      <dgm:spPr/>
    </dgm:pt>
    <dgm:pt modelId="{7CCD57E3-1D3C-42F7-88CA-44654DD9A734}" type="pres">
      <dgm:prSet presAssocID="{C3A90732-C66B-488E-92A9-BC95C0F5370A}" presName="parentLin" presStyleCnt="0"/>
      <dgm:spPr/>
    </dgm:pt>
    <dgm:pt modelId="{E2C4FFD1-DBA6-4AD3-B11B-599727EE14DD}" type="pres">
      <dgm:prSet presAssocID="{C3A90732-C66B-488E-92A9-BC95C0F5370A}" presName="parentLeftMargin" presStyleLbl="node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5E38DDB4-E3BC-4A26-97A5-44B036C5A470}" type="pres">
      <dgm:prSet presAssocID="{C3A90732-C66B-488E-92A9-BC95C0F5370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DBF3DF2-A994-4B39-AFE2-DB881752C7E8}" type="pres">
      <dgm:prSet presAssocID="{C3A90732-C66B-488E-92A9-BC95C0F5370A}" presName="negativeSpace" presStyleCnt="0"/>
      <dgm:spPr/>
    </dgm:pt>
    <dgm:pt modelId="{8C684871-88AA-48C7-9DF1-9F2F09E9351A}" type="pres">
      <dgm:prSet presAssocID="{C3A90732-C66B-488E-92A9-BC95C0F5370A}" presName="childText" presStyleLbl="conFgAcc1" presStyleIdx="1" presStyleCnt="4">
        <dgm:presLayoutVars>
          <dgm:bulletEnabled val="1"/>
        </dgm:presLayoutVars>
      </dgm:prSet>
      <dgm:spPr/>
    </dgm:pt>
    <dgm:pt modelId="{DC79D7C6-27B0-44BD-966E-5C52C36DE4D8}" type="pres">
      <dgm:prSet presAssocID="{B6E8FF78-B45F-4D51-99C4-9C06692F4DF0}" presName="spaceBetweenRectangles" presStyleCnt="0"/>
      <dgm:spPr/>
    </dgm:pt>
    <dgm:pt modelId="{20A11F48-5343-476C-95D6-6508E75F6F70}" type="pres">
      <dgm:prSet presAssocID="{64537154-6769-4365-9683-C76C72D2F4FE}" presName="parentLin" presStyleCnt="0"/>
      <dgm:spPr/>
    </dgm:pt>
    <dgm:pt modelId="{DD68F90C-A320-4BCD-907E-CFC7DC23D823}" type="pres">
      <dgm:prSet presAssocID="{64537154-6769-4365-9683-C76C72D2F4FE}" presName="parentLeftMargin" presStyleLbl="node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EBB9C33D-3CA5-4CCF-8577-8840746DC7D5}" type="pres">
      <dgm:prSet presAssocID="{64537154-6769-4365-9683-C76C72D2F4FE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7A70B61-A200-4BFB-BD05-1E60F552175A}" type="pres">
      <dgm:prSet presAssocID="{64537154-6769-4365-9683-C76C72D2F4FE}" presName="negativeSpace" presStyleCnt="0"/>
      <dgm:spPr/>
    </dgm:pt>
    <dgm:pt modelId="{755EC885-9234-4358-9626-A391416BFE12}" type="pres">
      <dgm:prSet presAssocID="{64537154-6769-4365-9683-C76C72D2F4FE}" presName="childText" presStyleLbl="conFgAcc1" presStyleIdx="2" presStyleCnt="4">
        <dgm:presLayoutVars>
          <dgm:bulletEnabled val="1"/>
        </dgm:presLayoutVars>
      </dgm:prSet>
      <dgm:spPr/>
    </dgm:pt>
    <dgm:pt modelId="{378846A6-A1E6-4A53-9B61-893D7511B427}" type="pres">
      <dgm:prSet presAssocID="{61A66514-A863-42A8-B70F-194F5355099A}" presName="spaceBetweenRectangles" presStyleCnt="0"/>
      <dgm:spPr/>
    </dgm:pt>
    <dgm:pt modelId="{8902122A-D101-4C1B-A320-0849E070577E}" type="pres">
      <dgm:prSet presAssocID="{BB66741D-294B-40FD-AB25-4B01F984B682}" presName="parentLin" presStyleCnt="0"/>
      <dgm:spPr/>
    </dgm:pt>
    <dgm:pt modelId="{EF4B12F2-3D82-426E-8DA9-2A6C3466FEED}" type="pres">
      <dgm:prSet presAssocID="{BB66741D-294B-40FD-AB25-4B01F984B682}" presName="parentLeftMargin" presStyleLbl="node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392A90D3-037C-4138-A474-B527542D168C}" type="pres">
      <dgm:prSet presAssocID="{BB66741D-294B-40FD-AB25-4B01F984B68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74677BE-244F-4F8F-AB42-8BADA6455BEC}" type="pres">
      <dgm:prSet presAssocID="{BB66741D-294B-40FD-AB25-4B01F984B682}" presName="negativeSpace" presStyleCnt="0"/>
      <dgm:spPr/>
    </dgm:pt>
    <dgm:pt modelId="{D2F30B16-FA01-4228-A013-82CBF7BF0385}" type="pres">
      <dgm:prSet presAssocID="{BB66741D-294B-40FD-AB25-4B01F984B682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6484B8AA-201E-4DD7-B867-B31B5367F31F}" type="presOf" srcId="{64537154-6769-4365-9683-C76C72D2F4FE}" destId="{DD68F90C-A320-4BCD-907E-CFC7DC23D823}" srcOrd="0" destOrd="0" presId="urn:microsoft.com/office/officeart/2005/8/layout/list1"/>
    <dgm:cxn modelId="{F12A15AD-955F-41DA-A3B1-3C459816FD63}" type="presOf" srcId="{C3A90732-C66B-488E-92A9-BC95C0F5370A}" destId="{E2C4FFD1-DBA6-4AD3-B11B-599727EE14DD}" srcOrd="0" destOrd="0" presId="urn:microsoft.com/office/officeart/2005/8/layout/list1"/>
    <dgm:cxn modelId="{7850425A-9EA0-4A2A-A55F-782F98DCC611}" srcId="{E84F03ED-4694-4BDA-A5F4-BB07AB9878C3}" destId="{BB66741D-294B-40FD-AB25-4B01F984B682}" srcOrd="3" destOrd="0" parTransId="{1BFA9F73-09E1-4C16-9666-F9843171618C}" sibTransId="{014350E8-E539-46EA-A311-40EDB63A2968}"/>
    <dgm:cxn modelId="{44E2B205-2A03-482D-8AED-DC292C809471}" srcId="{E84F03ED-4694-4BDA-A5F4-BB07AB9878C3}" destId="{64537154-6769-4365-9683-C76C72D2F4FE}" srcOrd="2" destOrd="0" parTransId="{D3F5DF3F-381D-43D1-A185-4B2114E444A2}" sibTransId="{61A66514-A863-42A8-B70F-194F5355099A}"/>
    <dgm:cxn modelId="{FA0DCD2D-884F-4AA1-B2E9-4B91D09DDB31}" type="presOf" srcId="{BB66741D-294B-40FD-AB25-4B01F984B682}" destId="{EF4B12F2-3D82-426E-8DA9-2A6C3466FEED}" srcOrd="0" destOrd="0" presId="urn:microsoft.com/office/officeart/2005/8/layout/list1"/>
    <dgm:cxn modelId="{A18E0F73-E13C-45C7-AD86-A05D177C2166}" type="presOf" srcId="{BB66741D-294B-40FD-AB25-4B01F984B682}" destId="{392A90D3-037C-4138-A474-B527542D168C}" srcOrd="1" destOrd="0" presId="urn:microsoft.com/office/officeart/2005/8/layout/list1"/>
    <dgm:cxn modelId="{13C67F92-C562-4913-A62C-7BE9D55E683A}" type="presOf" srcId="{BEBA3340-25E2-41D2-81F0-1AD219009161}" destId="{0E4C94F5-00E0-4E03-AEAE-DDF10D4B7A57}" srcOrd="1" destOrd="0" presId="urn:microsoft.com/office/officeart/2005/8/layout/list1"/>
    <dgm:cxn modelId="{F6BBC608-C761-43BC-A004-EA5D63009BFD}" type="presOf" srcId="{BEBA3340-25E2-41D2-81F0-1AD219009161}" destId="{024621E4-BDE9-413C-85B6-713A4C6E135E}" srcOrd="0" destOrd="0" presId="urn:microsoft.com/office/officeart/2005/8/layout/list1"/>
    <dgm:cxn modelId="{8EF25F53-0D1B-414D-9842-13B570380DB6}" srcId="{E84F03ED-4694-4BDA-A5F4-BB07AB9878C3}" destId="{BEBA3340-25E2-41D2-81F0-1AD219009161}" srcOrd="0" destOrd="0" parTransId="{A7260579-485B-48A0-A518-E647FDFF692C}" sibTransId="{280DE153-C7F5-4347-BFEB-4ED71803812E}"/>
    <dgm:cxn modelId="{38A5FB92-45D9-4B8D-B3A6-E8BDAC046AD6}" type="presOf" srcId="{C3A90732-C66B-488E-92A9-BC95C0F5370A}" destId="{5E38DDB4-E3BC-4A26-97A5-44B036C5A470}" srcOrd="1" destOrd="0" presId="urn:microsoft.com/office/officeart/2005/8/layout/list1"/>
    <dgm:cxn modelId="{CCC4BDB7-942D-4202-9E78-9302805C536A}" type="presOf" srcId="{E84F03ED-4694-4BDA-A5F4-BB07AB9878C3}" destId="{1019F067-FA93-4224-8EC8-4C10C5600A16}" srcOrd="0" destOrd="0" presId="urn:microsoft.com/office/officeart/2005/8/layout/list1"/>
    <dgm:cxn modelId="{9558E889-4E7C-49F6-B395-8E9A71B1DF40}" type="presOf" srcId="{64537154-6769-4365-9683-C76C72D2F4FE}" destId="{EBB9C33D-3CA5-4CCF-8577-8840746DC7D5}" srcOrd="1" destOrd="0" presId="urn:microsoft.com/office/officeart/2005/8/layout/list1"/>
    <dgm:cxn modelId="{9BE7E930-C620-422B-B551-04704F39CE21}" srcId="{E84F03ED-4694-4BDA-A5F4-BB07AB9878C3}" destId="{C3A90732-C66B-488E-92A9-BC95C0F5370A}" srcOrd="1" destOrd="0" parTransId="{1B4A743B-B837-4E81-8577-FF6C3CD7A19C}" sibTransId="{B6E8FF78-B45F-4D51-99C4-9C06692F4DF0}"/>
    <dgm:cxn modelId="{9531E09D-63BE-4E32-B3CE-A8B4D9CBA502}" type="presParOf" srcId="{1019F067-FA93-4224-8EC8-4C10C5600A16}" destId="{DFDD6D8C-7CB5-4654-9958-AC0ED047E4AA}" srcOrd="0" destOrd="0" presId="urn:microsoft.com/office/officeart/2005/8/layout/list1"/>
    <dgm:cxn modelId="{866064FC-F901-441B-99B1-1AAFACDA771E}" type="presParOf" srcId="{DFDD6D8C-7CB5-4654-9958-AC0ED047E4AA}" destId="{024621E4-BDE9-413C-85B6-713A4C6E135E}" srcOrd="0" destOrd="0" presId="urn:microsoft.com/office/officeart/2005/8/layout/list1"/>
    <dgm:cxn modelId="{1994E919-3344-45AD-BA8D-F0D7869BFDB9}" type="presParOf" srcId="{DFDD6D8C-7CB5-4654-9958-AC0ED047E4AA}" destId="{0E4C94F5-00E0-4E03-AEAE-DDF10D4B7A57}" srcOrd="1" destOrd="0" presId="urn:microsoft.com/office/officeart/2005/8/layout/list1"/>
    <dgm:cxn modelId="{40A90FB2-8E80-49C7-BA70-27001891A058}" type="presParOf" srcId="{1019F067-FA93-4224-8EC8-4C10C5600A16}" destId="{138D3156-4914-4B72-9C9B-D008132FCB45}" srcOrd="1" destOrd="0" presId="urn:microsoft.com/office/officeart/2005/8/layout/list1"/>
    <dgm:cxn modelId="{96782812-513A-4C32-85A4-87A835BFFDC5}" type="presParOf" srcId="{1019F067-FA93-4224-8EC8-4C10C5600A16}" destId="{EDDED01A-0A14-424C-917F-D76A3DA62ED9}" srcOrd="2" destOrd="0" presId="urn:microsoft.com/office/officeart/2005/8/layout/list1"/>
    <dgm:cxn modelId="{74C56FCE-368F-4D3B-9BFE-56EDEAFE3070}" type="presParOf" srcId="{1019F067-FA93-4224-8EC8-4C10C5600A16}" destId="{7477BF2E-D4E7-40D1-9670-06F856FFE160}" srcOrd="3" destOrd="0" presId="urn:microsoft.com/office/officeart/2005/8/layout/list1"/>
    <dgm:cxn modelId="{037E2F7A-D113-4468-A0A6-9E1E38D298C8}" type="presParOf" srcId="{1019F067-FA93-4224-8EC8-4C10C5600A16}" destId="{7CCD57E3-1D3C-42F7-88CA-44654DD9A734}" srcOrd="4" destOrd="0" presId="urn:microsoft.com/office/officeart/2005/8/layout/list1"/>
    <dgm:cxn modelId="{23EB7FF6-EEF6-4169-9031-5C2D3430C55B}" type="presParOf" srcId="{7CCD57E3-1D3C-42F7-88CA-44654DD9A734}" destId="{E2C4FFD1-DBA6-4AD3-B11B-599727EE14DD}" srcOrd="0" destOrd="0" presId="urn:microsoft.com/office/officeart/2005/8/layout/list1"/>
    <dgm:cxn modelId="{BFC8B5EC-DB71-4359-8029-020AE0459503}" type="presParOf" srcId="{7CCD57E3-1D3C-42F7-88CA-44654DD9A734}" destId="{5E38DDB4-E3BC-4A26-97A5-44B036C5A470}" srcOrd="1" destOrd="0" presId="urn:microsoft.com/office/officeart/2005/8/layout/list1"/>
    <dgm:cxn modelId="{074A414A-C5EF-49BC-8CE3-2E7F4C87FA67}" type="presParOf" srcId="{1019F067-FA93-4224-8EC8-4C10C5600A16}" destId="{9DBF3DF2-A994-4B39-AFE2-DB881752C7E8}" srcOrd="5" destOrd="0" presId="urn:microsoft.com/office/officeart/2005/8/layout/list1"/>
    <dgm:cxn modelId="{1B7F4B56-1ABE-4262-A98E-F812672A032C}" type="presParOf" srcId="{1019F067-FA93-4224-8EC8-4C10C5600A16}" destId="{8C684871-88AA-48C7-9DF1-9F2F09E9351A}" srcOrd="6" destOrd="0" presId="urn:microsoft.com/office/officeart/2005/8/layout/list1"/>
    <dgm:cxn modelId="{C58B32DF-7804-4E0F-A4F1-7FE41914CBAC}" type="presParOf" srcId="{1019F067-FA93-4224-8EC8-4C10C5600A16}" destId="{DC79D7C6-27B0-44BD-966E-5C52C36DE4D8}" srcOrd="7" destOrd="0" presId="urn:microsoft.com/office/officeart/2005/8/layout/list1"/>
    <dgm:cxn modelId="{EF0C4A8E-F1D9-4F73-9744-510277E4E211}" type="presParOf" srcId="{1019F067-FA93-4224-8EC8-4C10C5600A16}" destId="{20A11F48-5343-476C-95D6-6508E75F6F70}" srcOrd="8" destOrd="0" presId="urn:microsoft.com/office/officeart/2005/8/layout/list1"/>
    <dgm:cxn modelId="{4F01A033-74F2-4459-8BDE-C03DEDECFC72}" type="presParOf" srcId="{20A11F48-5343-476C-95D6-6508E75F6F70}" destId="{DD68F90C-A320-4BCD-907E-CFC7DC23D823}" srcOrd="0" destOrd="0" presId="urn:microsoft.com/office/officeart/2005/8/layout/list1"/>
    <dgm:cxn modelId="{353B2463-1F14-43A8-B909-54A745D7C816}" type="presParOf" srcId="{20A11F48-5343-476C-95D6-6508E75F6F70}" destId="{EBB9C33D-3CA5-4CCF-8577-8840746DC7D5}" srcOrd="1" destOrd="0" presId="urn:microsoft.com/office/officeart/2005/8/layout/list1"/>
    <dgm:cxn modelId="{F4157DD6-A2CD-4F3A-A6DE-4496502D8C59}" type="presParOf" srcId="{1019F067-FA93-4224-8EC8-4C10C5600A16}" destId="{A7A70B61-A200-4BFB-BD05-1E60F552175A}" srcOrd="9" destOrd="0" presId="urn:microsoft.com/office/officeart/2005/8/layout/list1"/>
    <dgm:cxn modelId="{CC7FCA12-A573-4E56-8A11-8D55A7F86032}" type="presParOf" srcId="{1019F067-FA93-4224-8EC8-4C10C5600A16}" destId="{755EC885-9234-4358-9626-A391416BFE12}" srcOrd="10" destOrd="0" presId="urn:microsoft.com/office/officeart/2005/8/layout/list1"/>
    <dgm:cxn modelId="{D2ED987C-A2F0-466A-8A59-47AAEA60AA1B}" type="presParOf" srcId="{1019F067-FA93-4224-8EC8-4C10C5600A16}" destId="{378846A6-A1E6-4A53-9B61-893D7511B427}" srcOrd="11" destOrd="0" presId="urn:microsoft.com/office/officeart/2005/8/layout/list1"/>
    <dgm:cxn modelId="{7253D14B-8A98-423E-9597-DE0C8509E789}" type="presParOf" srcId="{1019F067-FA93-4224-8EC8-4C10C5600A16}" destId="{8902122A-D101-4C1B-A320-0849E070577E}" srcOrd="12" destOrd="0" presId="urn:microsoft.com/office/officeart/2005/8/layout/list1"/>
    <dgm:cxn modelId="{8C413494-2E90-40FE-95DD-4077BD7E6B26}" type="presParOf" srcId="{8902122A-D101-4C1B-A320-0849E070577E}" destId="{EF4B12F2-3D82-426E-8DA9-2A6C3466FEED}" srcOrd="0" destOrd="0" presId="urn:microsoft.com/office/officeart/2005/8/layout/list1"/>
    <dgm:cxn modelId="{85D88513-78E2-4C46-BDE9-C84AD6C70856}" type="presParOf" srcId="{8902122A-D101-4C1B-A320-0849E070577E}" destId="{392A90D3-037C-4138-A474-B527542D168C}" srcOrd="1" destOrd="0" presId="urn:microsoft.com/office/officeart/2005/8/layout/list1"/>
    <dgm:cxn modelId="{96A7265C-394C-4F97-837C-0B0D74649230}" type="presParOf" srcId="{1019F067-FA93-4224-8EC8-4C10C5600A16}" destId="{274677BE-244F-4F8F-AB42-8BADA6455BEC}" srcOrd="13" destOrd="0" presId="urn:microsoft.com/office/officeart/2005/8/layout/list1"/>
    <dgm:cxn modelId="{195C2082-6A8C-43FB-842D-058BD583F2A8}" type="presParOf" srcId="{1019F067-FA93-4224-8EC8-4C10C5600A16}" destId="{D2F30B16-FA01-4228-A013-82CBF7BF0385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D7C8395-16AE-4379-B155-F50BB69BA3B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9E371863-48D2-48CA-AE41-FBD410567DD9}">
      <dgm:prSet/>
      <dgm:spPr>
        <a:solidFill>
          <a:srgbClr val="C00000"/>
        </a:solidFill>
      </dgm:spPr>
      <dgm:t>
        <a:bodyPr/>
        <a:lstStyle/>
        <a:p>
          <a:pPr algn="ctr" latinLnBrk="1"/>
          <a:r>
            <a:rPr lang="ko-KR" dirty="0"/>
            <a:t>긴급복지지원법 </a:t>
          </a:r>
          <a:r>
            <a:rPr lang="en-US" dirty="0"/>
            <a:t>2</a:t>
          </a:r>
          <a:r>
            <a:rPr lang="ko-KR" dirty="0"/>
            <a:t>조 </a:t>
          </a:r>
          <a:r>
            <a:rPr lang="en-US" dirty="0"/>
            <a:t>8(</a:t>
          </a:r>
          <a:r>
            <a:rPr lang="ko-KR" altLang="en-US" dirty="0"/>
            <a:t>위기상황</a:t>
          </a:r>
          <a:r>
            <a:rPr lang="en-US" altLang="ko-KR" dirty="0"/>
            <a:t>)</a:t>
          </a:r>
          <a:r>
            <a:rPr lang="en-US" dirty="0"/>
            <a:t>. </a:t>
          </a:r>
          <a:r>
            <a:rPr lang="ko-KR" dirty="0"/>
            <a:t>보건복지부령으로 정하는 기준에 따라 지방자치단체의 조례로 정한 사유가 발생한 경우</a:t>
          </a:r>
        </a:p>
      </dgm:t>
    </dgm:pt>
    <dgm:pt modelId="{F0DEF81E-A6D4-44EA-8360-C763A715B643}" type="parTrans" cxnId="{0DA4064C-F327-492F-A0AA-0F2B4A131727}">
      <dgm:prSet/>
      <dgm:spPr/>
      <dgm:t>
        <a:bodyPr/>
        <a:lstStyle/>
        <a:p>
          <a:pPr latinLnBrk="1"/>
          <a:endParaRPr lang="ko-KR" altLang="en-US"/>
        </a:p>
      </dgm:t>
    </dgm:pt>
    <dgm:pt modelId="{46A7C1D5-C4C1-4C28-82FE-20489A2C1B60}" type="sibTrans" cxnId="{0DA4064C-F327-492F-A0AA-0F2B4A131727}">
      <dgm:prSet/>
      <dgm:spPr/>
      <dgm:t>
        <a:bodyPr/>
        <a:lstStyle/>
        <a:p>
          <a:pPr latinLnBrk="1"/>
          <a:endParaRPr lang="ko-KR" altLang="en-US"/>
        </a:p>
      </dgm:t>
    </dgm:pt>
    <dgm:pt modelId="{7D8E5867-5049-47D6-BBEA-2328485E97A3}" type="pres">
      <dgm:prSet presAssocID="{CD7C8395-16AE-4379-B155-F50BB69BA3B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9FEF158-91DE-4171-A6FE-95400BBA1C75}" type="pres">
      <dgm:prSet presAssocID="{9E371863-48D2-48CA-AE41-FBD410567DD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0DA4064C-F327-492F-A0AA-0F2B4A131727}" srcId="{CD7C8395-16AE-4379-B155-F50BB69BA3B7}" destId="{9E371863-48D2-48CA-AE41-FBD410567DD9}" srcOrd="0" destOrd="0" parTransId="{F0DEF81E-A6D4-44EA-8360-C763A715B643}" sibTransId="{46A7C1D5-C4C1-4C28-82FE-20489A2C1B60}"/>
    <dgm:cxn modelId="{6C2A77DD-A482-498E-9949-E8ED313EC750}" type="presOf" srcId="{9E371863-48D2-48CA-AE41-FBD410567DD9}" destId="{E9FEF158-91DE-4171-A6FE-95400BBA1C75}" srcOrd="0" destOrd="0" presId="urn:microsoft.com/office/officeart/2005/8/layout/vList2"/>
    <dgm:cxn modelId="{3E0D7C71-6819-4A6A-9F1E-5E28C7207763}" type="presOf" srcId="{CD7C8395-16AE-4379-B155-F50BB69BA3B7}" destId="{7D8E5867-5049-47D6-BBEA-2328485E97A3}" srcOrd="0" destOrd="0" presId="urn:microsoft.com/office/officeart/2005/8/layout/vList2"/>
    <dgm:cxn modelId="{B6FD563C-ABE3-4F07-80D8-94ABDDB95437}" type="presParOf" srcId="{7D8E5867-5049-47D6-BBEA-2328485E97A3}" destId="{E9FEF158-91DE-4171-A6FE-95400BBA1C7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A9CE747-509D-4E2B-BED9-00A8EE7384C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6177EAC6-0700-4248-91F9-53029D4860DE}">
      <dgm:prSet phldrT="[텍스트]"/>
      <dgm:spPr/>
      <dgm:t>
        <a:bodyPr/>
        <a:lstStyle/>
        <a:p>
          <a:pPr latinLnBrk="1"/>
          <a:r>
            <a:rPr lang="ko-KR" altLang="en-US" dirty="0"/>
            <a:t>위기 상황에 처한 자</a:t>
          </a:r>
        </a:p>
      </dgm:t>
    </dgm:pt>
    <dgm:pt modelId="{EA71178F-9F9C-49C2-8558-00715DAE6073}" type="parTrans" cxnId="{BC2ABE89-2663-42FD-B23A-382D244A67A8}">
      <dgm:prSet/>
      <dgm:spPr/>
      <dgm:t>
        <a:bodyPr/>
        <a:lstStyle/>
        <a:p>
          <a:pPr latinLnBrk="1"/>
          <a:endParaRPr lang="ko-KR" altLang="en-US"/>
        </a:p>
      </dgm:t>
    </dgm:pt>
    <dgm:pt modelId="{840BF06A-2D1C-4775-AF0E-731CCAE344EC}" type="sibTrans" cxnId="{BC2ABE89-2663-42FD-B23A-382D244A67A8}">
      <dgm:prSet/>
      <dgm:spPr/>
      <dgm:t>
        <a:bodyPr/>
        <a:lstStyle/>
        <a:p>
          <a:pPr latinLnBrk="1"/>
          <a:endParaRPr lang="ko-KR" altLang="en-US"/>
        </a:p>
      </dgm:t>
    </dgm:pt>
    <dgm:pt modelId="{674A4777-FBC7-4963-8753-3BB2D017642A}">
      <dgm:prSet phldrT="[텍스트]"/>
      <dgm:spPr/>
      <dgm:t>
        <a:bodyPr/>
        <a:lstStyle/>
        <a:p>
          <a:pPr latinLnBrk="1">
            <a:buNone/>
          </a:pPr>
          <a:r>
            <a:rPr lang="ko-KR" altLang="en-US" dirty="0"/>
            <a:t>제</a:t>
          </a:r>
          <a:r>
            <a:rPr lang="en-US" altLang="ko-KR" dirty="0"/>
            <a:t>2</a:t>
          </a:r>
          <a:r>
            <a:rPr lang="ko-KR" altLang="en-US" dirty="0"/>
            <a:t>조</a:t>
          </a:r>
          <a:r>
            <a:rPr lang="en-US" altLang="ko-KR" dirty="0"/>
            <a:t>(</a:t>
          </a:r>
          <a:r>
            <a:rPr lang="ko-KR" altLang="en-US" dirty="0"/>
            <a:t>정의</a:t>
          </a:r>
          <a:r>
            <a:rPr lang="en-US" altLang="ko-KR" dirty="0"/>
            <a:t>)</a:t>
          </a:r>
          <a:r>
            <a:rPr lang="ko-KR" altLang="en-US" dirty="0"/>
            <a:t> 이 법에서 </a:t>
          </a:r>
          <a:r>
            <a:rPr lang="en-US" altLang="ko-KR" dirty="0"/>
            <a:t>"</a:t>
          </a:r>
          <a:r>
            <a:rPr lang="ko-KR" altLang="en-US" dirty="0"/>
            <a:t>위기상황</a:t>
          </a:r>
          <a:r>
            <a:rPr lang="en-US" altLang="ko-KR" dirty="0"/>
            <a:t>"</a:t>
          </a:r>
          <a:r>
            <a:rPr lang="ko-KR" altLang="en-US" dirty="0"/>
            <a:t>이란 본인 또는 본인과 생계 및 주거를 같이 하고 있는 가구구성원이 다음 각 호의 어느 하나에 해당하는 사유로 인하여 생계유지 등이 어렵게 된 것을 말한다</a:t>
          </a:r>
          <a:r>
            <a:rPr lang="en-US" altLang="ko-KR" dirty="0" smtClean="0"/>
            <a:t>.  </a:t>
          </a:r>
          <a:endParaRPr lang="ko-KR" altLang="en-US" dirty="0"/>
        </a:p>
      </dgm:t>
    </dgm:pt>
    <dgm:pt modelId="{2DAD12E4-1E3A-401D-A50C-21E3873A1199}" type="parTrans" cxnId="{396289C5-FCAE-4959-8D92-4D98E7814D95}">
      <dgm:prSet/>
      <dgm:spPr/>
      <dgm:t>
        <a:bodyPr/>
        <a:lstStyle/>
        <a:p>
          <a:pPr latinLnBrk="1"/>
          <a:endParaRPr lang="ko-KR" altLang="en-US"/>
        </a:p>
      </dgm:t>
    </dgm:pt>
    <dgm:pt modelId="{84B889FB-2E1D-44B9-B415-ED10FE976672}" type="sibTrans" cxnId="{396289C5-FCAE-4959-8D92-4D98E7814D95}">
      <dgm:prSet/>
      <dgm:spPr/>
      <dgm:t>
        <a:bodyPr/>
        <a:lstStyle/>
        <a:p>
          <a:pPr latinLnBrk="1"/>
          <a:endParaRPr lang="ko-KR" altLang="en-US"/>
        </a:p>
      </dgm:t>
    </dgm:pt>
    <dgm:pt modelId="{BA78CB6E-C9F3-4EF5-9FAA-0C035AC9E24B}">
      <dgm:prSet/>
      <dgm:spPr/>
      <dgm:t>
        <a:bodyPr/>
        <a:lstStyle/>
        <a:p>
          <a:pPr latinLnBrk="1">
            <a:buNone/>
          </a:pPr>
          <a:r>
            <a:rPr lang="en-US" altLang="ko-KR" dirty="0"/>
            <a:t>2. </a:t>
          </a:r>
          <a:r>
            <a:rPr lang="ko-KR" altLang="en-US" dirty="0"/>
            <a:t>중한 질병 또는 부상을 당한 경우</a:t>
          </a:r>
        </a:p>
      </dgm:t>
    </dgm:pt>
    <dgm:pt modelId="{07681EC8-9963-4CD4-AEAF-D2B14771581A}" type="parTrans" cxnId="{CB9F1C41-B082-400E-AE89-AFCB1F7074AF}">
      <dgm:prSet/>
      <dgm:spPr/>
      <dgm:t>
        <a:bodyPr/>
        <a:lstStyle/>
        <a:p>
          <a:pPr latinLnBrk="1"/>
          <a:endParaRPr lang="ko-KR" altLang="en-US"/>
        </a:p>
      </dgm:t>
    </dgm:pt>
    <dgm:pt modelId="{1A2E6080-6B17-4D39-BB24-6E78C52D16D5}" type="sibTrans" cxnId="{CB9F1C41-B082-400E-AE89-AFCB1F7074AF}">
      <dgm:prSet/>
      <dgm:spPr/>
      <dgm:t>
        <a:bodyPr/>
        <a:lstStyle/>
        <a:p>
          <a:pPr latinLnBrk="1"/>
          <a:endParaRPr lang="ko-KR" altLang="en-US"/>
        </a:p>
      </dgm:t>
    </dgm:pt>
    <dgm:pt modelId="{8CE9D9EA-BE29-4FF1-B85A-32B3237D935A}">
      <dgm:prSet/>
      <dgm:spPr/>
      <dgm:t>
        <a:bodyPr/>
        <a:lstStyle/>
        <a:p>
          <a:pPr latinLnBrk="1">
            <a:buNone/>
          </a:pPr>
          <a:r>
            <a:rPr lang="en-US" altLang="ko-KR" dirty="0"/>
            <a:t>3. </a:t>
          </a:r>
          <a:r>
            <a:rPr lang="ko-KR" altLang="en-US" dirty="0"/>
            <a:t>가구구성원으로부터 방임</a:t>
          </a:r>
          <a:r>
            <a:rPr lang="en-US" altLang="ko-KR" dirty="0"/>
            <a:t>(</a:t>
          </a:r>
          <a:r>
            <a:rPr lang="ko-KR" altLang="en-US" dirty="0"/>
            <a:t>放任</a:t>
          </a:r>
          <a:r>
            <a:rPr lang="en-US" altLang="ko-KR" dirty="0"/>
            <a:t>) </a:t>
          </a:r>
          <a:r>
            <a:rPr lang="ko-KR" altLang="en-US" dirty="0"/>
            <a:t>또는 유기</a:t>
          </a:r>
          <a:r>
            <a:rPr lang="en-US" altLang="ko-KR" dirty="0"/>
            <a:t>(</a:t>
          </a:r>
          <a:r>
            <a:rPr lang="ko-KR" altLang="en-US" dirty="0"/>
            <a:t>遺棄</a:t>
          </a:r>
          <a:r>
            <a:rPr lang="en-US" altLang="ko-KR" dirty="0"/>
            <a:t>)</a:t>
          </a:r>
          <a:r>
            <a:rPr lang="ko-KR" altLang="en-US" dirty="0"/>
            <a:t>되거나 학대 등을 당한 경우</a:t>
          </a:r>
        </a:p>
      </dgm:t>
    </dgm:pt>
    <dgm:pt modelId="{272E36AB-02DD-4F03-896D-1F4EC8C58BC1}" type="parTrans" cxnId="{6665CA92-6194-4B25-B36D-98EE1604233C}">
      <dgm:prSet/>
      <dgm:spPr/>
      <dgm:t>
        <a:bodyPr/>
        <a:lstStyle/>
        <a:p>
          <a:pPr latinLnBrk="1"/>
          <a:endParaRPr lang="ko-KR" altLang="en-US"/>
        </a:p>
      </dgm:t>
    </dgm:pt>
    <dgm:pt modelId="{9B8BFD5B-C0B9-44F2-A8EE-4BFC47F80AD9}" type="sibTrans" cxnId="{6665CA92-6194-4B25-B36D-98EE1604233C}">
      <dgm:prSet/>
      <dgm:spPr/>
      <dgm:t>
        <a:bodyPr/>
        <a:lstStyle/>
        <a:p>
          <a:pPr latinLnBrk="1"/>
          <a:endParaRPr lang="ko-KR" altLang="en-US"/>
        </a:p>
      </dgm:t>
    </dgm:pt>
    <dgm:pt modelId="{8956A61F-CBC0-4EFC-BFB7-221CC2CA0508}">
      <dgm:prSet/>
      <dgm:spPr/>
      <dgm:t>
        <a:bodyPr/>
        <a:lstStyle/>
        <a:p>
          <a:pPr latinLnBrk="1">
            <a:buNone/>
          </a:pPr>
          <a:r>
            <a:rPr lang="en-US" altLang="ko-KR" dirty="0"/>
            <a:t>4. </a:t>
          </a:r>
          <a:r>
            <a:rPr lang="ko-KR" altLang="en-US" dirty="0"/>
            <a:t>가정폭력을 당하여 가구구성원과 함께 원만한 가정생활을 하기 곤란하거나 가구구성원으로부터 성폭력을 당한 경우</a:t>
          </a:r>
        </a:p>
      </dgm:t>
    </dgm:pt>
    <dgm:pt modelId="{C0BF49DA-BDF0-4393-98C2-028516AACE10}" type="parTrans" cxnId="{8AAF04D2-D595-4809-921A-1B9E3C973709}">
      <dgm:prSet/>
      <dgm:spPr/>
      <dgm:t>
        <a:bodyPr/>
        <a:lstStyle/>
        <a:p>
          <a:pPr latinLnBrk="1"/>
          <a:endParaRPr lang="ko-KR" altLang="en-US"/>
        </a:p>
      </dgm:t>
    </dgm:pt>
    <dgm:pt modelId="{3B5C2C13-2D8C-4CBE-AED3-C9E1D3CDC6CA}" type="sibTrans" cxnId="{8AAF04D2-D595-4809-921A-1B9E3C973709}">
      <dgm:prSet/>
      <dgm:spPr/>
      <dgm:t>
        <a:bodyPr/>
        <a:lstStyle/>
        <a:p>
          <a:pPr latinLnBrk="1"/>
          <a:endParaRPr lang="ko-KR" altLang="en-US"/>
        </a:p>
      </dgm:t>
    </dgm:pt>
    <dgm:pt modelId="{C4F093CC-E414-4119-96AD-40746B2F1B81}">
      <dgm:prSet/>
      <dgm:spPr/>
      <dgm:t>
        <a:bodyPr/>
        <a:lstStyle/>
        <a:p>
          <a:pPr latinLnBrk="1">
            <a:buNone/>
          </a:pPr>
          <a:r>
            <a:rPr lang="en-US" altLang="ko-KR" dirty="0"/>
            <a:t>5. </a:t>
          </a:r>
          <a:r>
            <a:rPr lang="ko-KR" altLang="en-US" dirty="0"/>
            <a:t>화재 등으로 인하여 거주하는 주택 또는 건물에서 생활하기 곤란하게 된 경우</a:t>
          </a:r>
        </a:p>
      </dgm:t>
    </dgm:pt>
    <dgm:pt modelId="{76382CBA-79E5-4AB8-B2F8-7404B4E150CB}" type="parTrans" cxnId="{60E42231-874C-44D4-A9BC-4E373CC472B5}">
      <dgm:prSet/>
      <dgm:spPr/>
      <dgm:t>
        <a:bodyPr/>
        <a:lstStyle/>
        <a:p>
          <a:pPr latinLnBrk="1"/>
          <a:endParaRPr lang="ko-KR" altLang="en-US"/>
        </a:p>
      </dgm:t>
    </dgm:pt>
    <dgm:pt modelId="{E260166A-57F7-4D4A-85E1-A2AA15CA7B3A}" type="sibTrans" cxnId="{60E42231-874C-44D4-A9BC-4E373CC472B5}">
      <dgm:prSet/>
      <dgm:spPr/>
      <dgm:t>
        <a:bodyPr/>
        <a:lstStyle/>
        <a:p>
          <a:pPr latinLnBrk="1"/>
          <a:endParaRPr lang="ko-KR" altLang="en-US"/>
        </a:p>
      </dgm:t>
    </dgm:pt>
    <dgm:pt modelId="{B8FDC3FE-E595-45E5-8B96-2B912138C8A1}">
      <dgm:prSet/>
      <dgm:spPr/>
      <dgm:t>
        <a:bodyPr/>
        <a:lstStyle/>
        <a:p>
          <a:pPr latinLnBrk="1">
            <a:buNone/>
          </a:pPr>
          <a:r>
            <a:rPr lang="en-US" altLang="ko-KR" b="1" dirty="0">
              <a:solidFill>
                <a:srgbClr val="FF0000"/>
              </a:solidFill>
            </a:rPr>
            <a:t>6. </a:t>
          </a:r>
          <a:r>
            <a:rPr lang="ko-KR" altLang="en-US" b="1" dirty="0">
              <a:solidFill>
                <a:srgbClr val="FF0000"/>
              </a:solidFill>
            </a:rPr>
            <a:t>보건복지부령으로 정하는 기준에 따라 </a:t>
          </a:r>
          <a:r>
            <a:rPr lang="ko-KR" altLang="en-US" b="1" u="sng" dirty="0">
              <a:solidFill>
                <a:srgbClr val="FF0000"/>
              </a:solidFill>
            </a:rPr>
            <a:t>지방자치단체의 조례로 정한 사유가 </a:t>
          </a:r>
          <a:r>
            <a:rPr lang="ko-KR" altLang="en-US" b="1" dirty="0">
              <a:solidFill>
                <a:srgbClr val="FF0000"/>
              </a:solidFill>
            </a:rPr>
            <a:t>발생한 경우</a:t>
          </a:r>
        </a:p>
      </dgm:t>
    </dgm:pt>
    <dgm:pt modelId="{4B1CEB81-A7F1-4AA9-B26B-9CA9A12255C5}" type="parTrans" cxnId="{4706D59B-775A-4E25-8B32-1346EDF8E1F5}">
      <dgm:prSet/>
      <dgm:spPr/>
      <dgm:t>
        <a:bodyPr/>
        <a:lstStyle/>
        <a:p>
          <a:pPr latinLnBrk="1"/>
          <a:endParaRPr lang="ko-KR" altLang="en-US"/>
        </a:p>
      </dgm:t>
    </dgm:pt>
    <dgm:pt modelId="{3A23517C-A82A-4F4E-8FF2-BFB782AD976B}" type="sibTrans" cxnId="{4706D59B-775A-4E25-8B32-1346EDF8E1F5}">
      <dgm:prSet/>
      <dgm:spPr/>
      <dgm:t>
        <a:bodyPr/>
        <a:lstStyle/>
        <a:p>
          <a:pPr latinLnBrk="1"/>
          <a:endParaRPr lang="ko-KR" altLang="en-US"/>
        </a:p>
      </dgm:t>
    </dgm:pt>
    <dgm:pt modelId="{FFBB0128-4E57-4E76-9317-F708BCF86F00}">
      <dgm:prSet/>
      <dgm:spPr/>
      <dgm:t>
        <a:bodyPr/>
        <a:lstStyle/>
        <a:p>
          <a:pPr latinLnBrk="1">
            <a:buNone/>
          </a:pPr>
          <a:r>
            <a:rPr lang="en-US" altLang="ko-KR" dirty="0"/>
            <a:t>7. </a:t>
          </a:r>
          <a:r>
            <a:rPr lang="ko-KR" altLang="en-US" dirty="0"/>
            <a:t>그 밖에 보건복지부장관이 정하여 고시하는 사유가 발생한 경우</a:t>
          </a:r>
        </a:p>
      </dgm:t>
    </dgm:pt>
    <dgm:pt modelId="{5E7BABF2-C9CE-4FF0-9168-DCDF8730849F}" type="parTrans" cxnId="{007BB37B-A5F4-4917-BD65-AE2DFF10ED43}">
      <dgm:prSet/>
      <dgm:spPr/>
      <dgm:t>
        <a:bodyPr/>
        <a:lstStyle/>
        <a:p>
          <a:pPr latinLnBrk="1"/>
          <a:endParaRPr lang="ko-KR" altLang="en-US"/>
        </a:p>
      </dgm:t>
    </dgm:pt>
    <dgm:pt modelId="{EE1513DF-9699-4E6A-97F4-B6CD6664EB16}" type="sibTrans" cxnId="{007BB37B-A5F4-4917-BD65-AE2DFF10ED43}">
      <dgm:prSet/>
      <dgm:spPr/>
      <dgm:t>
        <a:bodyPr/>
        <a:lstStyle/>
        <a:p>
          <a:pPr latinLnBrk="1"/>
          <a:endParaRPr lang="ko-KR" altLang="en-US"/>
        </a:p>
      </dgm:t>
    </dgm:pt>
    <dgm:pt modelId="{18DD6FC9-171B-4A8D-A889-243DE4CC6248}">
      <dgm:prSet phldrT="[텍스트]"/>
      <dgm:spPr/>
      <dgm:t>
        <a:bodyPr/>
        <a:lstStyle/>
        <a:p>
          <a:pPr latinLnBrk="1">
            <a:buNone/>
          </a:pPr>
          <a:r>
            <a:rPr lang="en-US" altLang="ko-KR" dirty="0" smtClean="0"/>
            <a:t>1. </a:t>
          </a:r>
          <a:r>
            <a:rPr lang="ko-KR" altLang="en-US" dirty="0" err="1" smtClean="0"/>
            <a:t>주소득자</a:t>
          </a:r>
          <a:r>
            <a:rPr lang="en-US" altLang="ko-KR" dirty="0" smtClean="0"/>
            <a:t>(</a:t>
          </a:r>
          <a:r>
            <a:rPr lang="ko-KR" altLang="en-US" dirty="0" smtClean="0"/>
            <a:t>主所得者</a:t>
          </a:r>
          <a:r>
            <a:rPr lang="en-US" altLang="ko-KR" dirty="0" smtClean="0"/>
            <a:t>)</a:t>
          </a:r>
          <a:r>
            <a:rPr lang="ko-KR" altLang="en-US" dirty="0" smtClean="0"/>
            <a:t>가 사망</a:t>
          </a:r>
          <a:r>
            <a:rPr lang="en-US" altLang="ko-KR" dirty="0" smtClean="0"/>
            <a:t>, </a:t>
          </a:r>
          <a:r>
            <a:rPr lang="ko-KR" altLang="en-US" dirty="0" smtClean="0"/>
            <a:t>가출</a:t>
          </a:r>
          <a:r>
            <a:rPr lang="en-US" altLang="ko-KR" dirty="0" smtClean="0"/>
            <a:t>, </a:t>
          </a:r>
          <a:r>
            <a:rPr lang="ko-KR" altLang="en-US" dirty="0" smtClean="0"/>
            <a:t>행방불명</a:t>
          </a:r>
          <a:r>
            <a:rPr lang="en-US" altLang="ko-KR" dirty="0" smtClean="0"/>
            <a:t>, </a:t>
          </a:r>
          <a:r>
            <a:rPr lang="ko-KR" altLang="en-US" dirty="0" smtClean="0"/>
            <a:t>구금시설에 수용되는 등의 사유로 소득을 상실한 경우</a:t>
          </a:r>
          <a:endParaRPr lang="ko-KR" altLang="en-US" dirty="0"/>
        </a:p>
      </dgm:t>
    </dgm:pt>
    <dgm:pt modelId="{1E45691F-4A15-4E28-AA29-8266A5021F07}" type="parTrans" cxnId="{1D1DA7EA-82C0-4E47-B8A3-27017C150145}">
      <dgm:prSet/>
      <dgm:spPr/>
    </dgm:pt>
    <dgm:pt modelId="{0050C4AC-B21B-43B2-ACFD-742AC288DD7B}" type="sibTrans" cxnId="{1D1DA7EA-82C0-4E47-B8A3-27017C150145}">
      <dgm:prSet/>
      <dgm:spPr/>
    </dgm:pt>
    <dgm:pt modelId="{B44D2DDB-C565-4E53-9446-B7296DFF8DF5}">
      <dgm:prSet phldrT="[텍스트]"/>
      <dgm:spPr/>
      <dgm:t>
        <a:bodyPr/>
        <a:lstStyle/>
        <a:p>
          <a:pPr latinLnBrk="1">
            <a:buNone/>
          </a:pPr>
          <a:r>
            <a:rPr lang="en-US" altLang="ko-KR" dirty="0" smtClean="0"/>
            <a:t>&lt;</a:t>
          </a:r>
          <a:r>
            <a:rPr lang="ko-KR" altLang="en-US" dirty="0" smtClean="0"/>
            <a:t>개정 </a:t>
          </a:r>
          <a:r>
            <a:rPr lang="en-US" altLang="ko-KR" dirty="0" smtClean="0"/>
            <a:t>2010.1.18., 2012.10.22., 2014.12.30.&gt;</a:t>
          </a:r>
          <a:endParaRPr lang="ko-KR" altLang="en-US" dirty="0"/>
        </a:p>
      </dgm:t>
    </dgm:pt>
    <dgm:pt modelId="{58820609-D894-4FB8-9449-56BC95023F0F}" type="parTrans" cxnId="{40E2BFA8-A2E6-4071-8E33-AC488539A6C7}">
      <dgm:prSet/>
      <dgm:spPr/>
    </dgm:pt>
    <dgm:pt modelId="{7F8C434E-6650-47EE-8B14-FCC6F1D7487D}" type="sibTrans" cxnId="{40E2BFA8-A2E6-4071-8E33-AC488539A6C7}">
      <dgm:prSet/>
      <dgm:spPr/>
    </dgm:pt>
    <dgm:pt modelId="{44F807B4-7269-4AEE-980A-530E4D12520D}" type="pres">
      <dgm:prSet presAssocID="{DA9CE747-509D-4E2B-BED9-00A8EE7384C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3426E99-2F95-4EB5-9B16-0440DD85DD6D}" type="pres">
      <dgm:prSet presAssocID="{6177EAC6-0700-4248-91F9-53029D4860DE}" presName="parentText" presStyleLbl="node1" presStyleIdx="0" presStyleCnt="1" custFlipHor="1" custScaleX="22274" custLinFactNeighborX="-34650" custLinFactNeighborY="-254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11F558B-E38A-4094-9D13-60FDFF03C4D1}" type="pres">
      <dgm:prSet presAssocID="{6177EAC6-0700-4248-91F9-53029D4860DE}" presName="childText" presStyleLbl="revTx" presStyleIdx="0" presStyleCnt="1" custLinFactY="1795" custLinFactNeighborX="0" custLinFactNeighborY="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4706D59B-775A-4E25-8B32-1346EDF8E1F5}" srcId="{6177EAC6-0700-4248-91F9-53029D4860DE}" destId="{B8FDC3FE-E595-45E5-8B96-2B912138C8A1}" srcOrd="7" destOrd="0" parTransId="{4B1CEB81-A7F1-4AA9-B26B-9CA9A12255C5}" sibTransId="{3A23517C-A82A-4F4E-8FF2-BFB782AD976B}"/>
    <dgm:cxn modelId="{BC7F4BCA-42EC-4F33-9F57-C7915F27514C}" type="presOf" srcId="{6177EAC6-0700-4248-91F9-53029D4860DE}" destId="{F3426E99-2F95-4EB5-9B16-0440DD85DD6D}" srcOrd="0" destOrd="0" presId="urn:microsoft.com/office/officeart/2005/8/layout/vList2"/>
    <dgm:cxn modelId="{40E2BFA8-A2E6-4071-8E33-AC488539A6C7}" srcId="{6177EAC6-0700-4248-91F9-53029D4860DE}" destId="{B44D2DDB-C565-4E53-9446-B7296DFF8DF5}" srcOrd="1" destOrd="0" parTransId="{58820609-D894-4FB8-9449-56BC95023F0F}" sibTransId="{7F8C434E-6650-47EE-8B14-FCC6F1D7487D}"/>
    <dgm:cxn modelId="{2764DF16-8F6E-42E2-AD83-955994CA27E0}" type="presOf" srcId="{BA78CB6E-C9F3-4EF5-9FAA-0C035AC9E24B}" destId="{011F558B-E38A-4094-9D13-60FDFF03C4D1}" srcOrd="0" destOrd="3" presId="urn:microsoft.com/office/officeart/2005/8/layout/vList2"/>
    <dgm:cxn modelId="{87358D29-8152-4287-850A-C436709F046E}" type="presOf" srcId="{FFBB0128-4E57-4E76-9317-F708BCF86F00}" destId="{011F558B-E38A-4094-9D13-60FDFF03C4D1}" srcOrd="0" destOrd="8" presId="urn:microsoft.com/office/officeart/2005/8/layout/vList2"/>
    <dgm:cxn modelId="{CB9F1C41-B082-400E-AE89-AFCB1F7074AF}" srcId="{6177EAC6-0700-4248-91F9-53029D4860DE}" destId="{BA78CB6E-C9F3-4EF5-9FAA-0C035AC9E24B}" srcOrd="3" destOrd="0" parTransId="{07681EC8-9963-4CD4-AEAF-D2B14771581A}" sibTransId="{1A2E6080-6B17-4D39-BB24-6E78C52D16D5}"/>
    <dgm:cxn modelId="{BC2ABE89-2663-42FD-B23A-382D244A67A8}" srcId="{DA9CE747-509D-4E2B-BED9-00A8EE7384CF}" destId="{6177EAC6-0700-4248-91F9-53029D4860DE}" srcOrd="0" destOrd="0" parTransId="{EA71178F-9F9C-49C2-8558-00715DAE6073}" sibTransId="{840BF06A-2D1C-4775-AF0E-731CCAE344EC}"/>
    <dgm:cxn modelId="{8AAF04D2-D595-4809-921A-1B9E3C973709}" srcId="{6177EAC6-0700-4248-91F9-53029D4860DE}" destId="{8956A61F-CBC0-4EFC-BFB7-221CC2CA0508}" srcOrd="5" destOrd="0" parTransId="{C0BF49DA-BDF0-4393-98C2-028516AACE10}" sibTransId="{3B5C2C13-2D8C-4CBE-AED3-C9E1D3CDC6CA}"/>
    <dgm:cxn modelId="{01B126FC-1FEE-4442-9B57-7CD1F3F695F2}" type="presOf" srcId="{DA9CE747-509D-4E2B-BED9-00A8EE7384CF}" destId="{44F807B4-7269-4AEE-980A-530E4D12520D}" srcOrd="0" destOrd="0" presId="urn:microsoft.com/office/officeart/2005/8/layout/vList2"/>
    <dgm:cxn modelId="{0676576F-CCAD-4FCA-B730-4EDD64DBF2CE}" type="presOf" srcId="{B44D2DDB-C565-4E53-9446-B7296DFF8DF5}" destId="{011F558B-E38A-4094-9D13-60FDFF03C4D1}" srcOrd="0" destOrd="1" presId="urn:microsoft.com/office/officeart/2005/8/layout/vList2"/>
    <dgm:cxn modelId="{6665CA92-6194-4B25-B36D-98EE1604233C}" srcId="{6177EAC6-0700-4248-91F9-53029D4860DE}" destId="{8CE9D9EA-BE29-4FF1-B85A-32B3237D935A}" srcOrd="4" destOrd="0" parTransId="{272E36AB-02DD-4F03-896D-1F4EC8C58BC1}" sibTransId="{9B8BFD5B-C0B9-44F2-A8EE-4BFC47F80AD9}"/>
    <dgm:cxn modelId="{3C053544-5982-4FF8-A9B1-6382E4E29A86}" type="presOf" srcId="{18DD6FC9-171B-4A8D-A889-243DE4CC6248}" destId="{011F558B-E38A-4094-9D13-60FDFF03C4D1}" srcOrd="0" destOrd="2" presId="urn:microsoft.com/office/officeart/2005/8/layout/vList2"/>
    <dgm:cxn modelId="{AC734F6D-A950-4E9C-B9A4-378CEB6FCC0F}" type="presOf" srcId="{674A4777-FBC7-4963-8753-3BB2D017642A}" destId="{011F558B-E38A-4094-9D13-60FDFF03C4D1}" srcOrd="0" destOrd="0" presId="urn:microsoft.com/office/officeart/2005/8/layout/vList2"/>
    <dgm:cxn modelId="{1809BA50-6406-4638-A72C-6948C2ADF2F8}" type="presOf" srcId="{C4F093CC-E414-4119-96AD-40746B2F1B81}" destId="{011F558B-E38A-4094-9D13-60FDFF03C4D1}" srcOrd="0" destOrd="6" presId="urn:microsoft.com/office/officeart/2005/8/layout/vList2"/>
    <dgm:cxn modelId="{396289C5-FCAE-4959-8D92-4D98E7814D95}" srcId="{6177EAC6-0700-4248-91F9-53029D4860DE}" destId="{674A4777-FBC7-4963-8753-3BB2D017642A}" srcOrd="0" destOrd="0" parTransId="{2DAD12E4-1E3A-401D-A50C-21E3873A1199}" sibTransId="{84B889FB-2E1D-44B9-B415-ED10FE976672}"/>
    <dgm:cxn modelId="{EE77DE0E-7971-4962-AA14-F01A64D1CE23}" type="presOf" srcId="{8CE9D9EA-BE29-4FF1-B85A-32B3237D935A}" destId="{011F558B-E38A-4094-9D13-60FDFF03C4D1}" srcOrd="0" destOrd="4" presId="urn:microsoft.com/office/officeart/2005/8/layout/vList2"/>
    <dgm:cxn modelId="{D2303A06-1186-472B-BEF0-5262AAD2726D}" type="presOf" srcId="{B8FDC3FE-E595-45E5-8B96-2B912138C8A1}" destId="{011F558B-E38A-4094-9D13-60FDFF03C4D1}" srcOrd="0" destOrd="7" presId="urn:microsoft.com/office/officeart/2005/8/layout/vList2"/>
    <dgm:cxn modelId="{60E42231-874C-44D4-A9BC-4E373CC472B5}" srcId="{6177EAC6-0700-4248-91F9-53029D4860DE}" destId="{C4F093CC-E414-4119-96AD-40746B2F1B81}" srcOrd="6" destOrd="0" parTransId="{76382CBA-79E5-4AB8-B2F8-7404B4E150CB}" sibTransId="{E260166A-57F7-4D4A-85E1-A2AA15CA7B3A}"/>
    <dgm:cxn modelId="{5F9E80D2-A3D3-4341-A739-D19D622E89FD}" type="presOf" srcId="{8956A61F-CBC0-4EFC-BFB7-221CC2CA0508}" destId="{011F558B-E38A-4094-9D13-60FDFF03C4D1}" srcOrd="0" destOrd="5" presId="urn:microsoft.com/office/officeart/2005/8/layout/vList2"/>
    <dgm:cxn modelId="{007BB37B-A5F4-4917-BD65-AE2DFF10ED43}" srcId="{6177EAC6-0700-4248-91F9-53029D4860DE}" destId="{FFBB0128-4E57-4E76-9317-F708BCF86F00}" srcOrd="8" destOrd="0" parTransId="{5E7BABF2-C9CE-4FF0-9168-DCDF8730849F}" sibTransId="{EE1513DF-9699-4E6A-97F4-B6CD6664EB16}"/>
    <dgm:cxn modelId="{1D1DA7EA-82C0-4E47-B8A3-27017C150145}" srcId="{6177EAC6-0700-4248-91F9-53029D4860DE}" destId="{18DD6FC9-171B-4A8D-A889-243DE4CC6248}" srcOrd="2" destOrd="0" parTransId="{1E45691F-4A15-4E28-AA29-8266A5021F07}" sibTransId="{0050C4AC-B21B-43B2-ACFD-742AC288DD7B}"/>
    <dgm:cxn modelId="{5287E974-230F-4B12-B1B6-D3B5FA5801DC}" type="presParOf" srcId="{44F807B4-7269-4AEE-980A-530E4D12520D}" destId="{F3426E99-2F95-4EB5-9B16-0440DD85DD6D}" srcOrd="0" destOrd="0" presId="urn:microsoft.com/office/officeart/2005/8/layout/vList2"/>
    <dgm:cxn modelId="{B97FDA79-C7CE-42F0-982F-551E97BC6157}" type="presParOf" srcId="{44F807B4-7269-4AEE-980A-530E4D12520D}" destId="{011F558B-E38A-4094-9D13-60FDFF03C4D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5866F8A-7060-4A23-9AE1-B254D292840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77CB2E2C-46A2-4744-9BD2-470E605C73F5}">
      <dgm:prSet/>
      <dgm:spPr>
        <a:solidFill>
          <a:schemeClr val="tx1"/>
        </a:solidFill>
      </dgm:spPr>
      <dgm:t>
        <a:bodyPr/>
        <a:lstStyle/>
        <a:p>
          <a:pPr algn="just" latinLnBrk="1"/>
          <a:r>
            <a:rPr lang="ko-KR" dirty="0"/>
            <a:t>긴급복지지원법 </a:t>
          </a:r>
          <a:r>
            <a:rPr lang="en-US" dirty="0"/>
            <a:t>7</a:t>
          </a:r>
          <a:r>
            <a:rPr lang="ko-KR" dirty="0"/>
            <a:t>조 </a:t>
          </a:r>
          <a:r>
            <a:rPr lang="en-US" dirty="0"/>
            <a:t>⑥ </a:t>
          </a:r>
          <a:r>
            <a:rPr lang="en-US" dirty="0" err="1"/>
            <a:t>국가</a:t>
          </a:r>
          <a:r>
            <a:rPr lang="en-US" dirty="0"/>
            <a:t> 및 </a:t>
          </a:r>
          <a:r>
            <a:rPr lang="en-US" dirty="0" err="1"/>
            <a:t>지방자치단체는</a:t>
          </a:r>
          <a:r>
            <a:rPr lang="en-US" dirty="0"/>
            <a:t> 제3항 각 </a:t>
          </a:r>
          <a:r>
            <a:rPr lang="en-US" dirty="0" err="1"/>
            <a:t>호의</a:t>
          </a:r>
          <a:r>
            <a:rPr lang="en-US" dirty="0"/>
            <a:t> </a:t>
          </a:r>
          <a:r>
            <a:rPr lang="en-US" dirty="0" err="1"/>
            <a:t>어느</a:t>
          </a:r>
          <a:r>
            <a:rPr lang="en-US" dirty="0"/>
            <a:t> </a:t>
          </a:r>
          <a:r>
            <a:rPr lang="en-US" dirty="0" err="1"/>
            <a:t>하나에</a:t>
          </a:r>
          <a:r>
            <a:rPr lang="en-US" dirty="0"/>
            <a:t> </a:t>
          </a:r>
          <a:r>
            <a:rPr lang="en-US" dirty="0" err="1" smtClean="0"/>
            <a:t>해당하는</a:t>
          </a:r>
          <a:endParaRPr lang="en-US" dirty="0" smtClean="0"/>
        </a:p>
        <a:p>
          <a:pPr algn="just" latinLnBrk="1"/>
          <a:r>
            <a:rPr lang="en-US" dirty="0" smtClean="0"/>
            <a:t> </a:t>
          </a:r>
          <a:r>
            <a:rPr lang="en-US" dirty="0" err="1"/>
            <a:t>사람에게</a:t>
          </a:r>
          <a:r>
            <a:rPr lang="en-US" dirty="0"/>
            <a:t> </a:t>
          </a:r>
          <a:r>
            <a:rPr lang="en-US" dirty="0" err="1"/>
            <a:t>긴급지원사업에</a:t>
          </a:r>
          <a:r>
            <a:rPr lang="en-US" dirty="0"/>
            <a:t> </a:t>
          </a:r>
          <a:r>
            <a:rPr lang="en-US" dirty="0" err="1"/>
            <a:t>관한</a:t>
          </a:r>
          <a:r>
            <a:rPr lang="en-US" dirty="0"/>
            <a:t> </a:t>
          </a:r>
          <a:r>
            <a:rPr lang="en-US" dirty="0" err="1"/>
            <a:t>홍보를</a:t>
          </a:r>
          <a:r>
            <a:rPr lang="en-US" dirty="0"/>
            <a:t> </a:t>
          </a:r>
          <a:r>
            <a:rPr lang="en-US" dirty="0" err="1"/>
            <a:t>실시하여야</a:t>
          </a:r>
          <a:r>
            <a:rPr lang="en-US" dirty="0"/>
            <a:t> </a:t>
          </a:r>
          <a:r>
            <a:rPr lang="en-US" dirty="0" err="1"/>
            <a:t>한다</a:t>
          </a:r>
          <a:r>
            <a:rPr lang="en-US" dirty="0" smtClean="0"/>
            <a:t>. &lt;</a:t>
          </a:r>
          <a:r>
            <a:rPr lang="en-US" dirty="0" err="1"/>
            <a:t>신설</a:t>
          </a:r>
          <a:r>
            <a:rPr lang="en-US" dirty="0"/>
            <a:t> 2018. 12. 11.&gt;</a:t>
          </a:r>
          <a:endParaRPr lang="ko-KR" dirty="0"/>
        </a:p>
      </dgm:t>
    </dgm:pt>
    <dgm:pt modelId="{800C5EEF-F3C4-408D-B299-272C432AE55B}" type="parTrans" cxnId="{1F7698FE-45E1-4BB7-9740-51FEED33F20B}">
      <dgm:prSet/>
      <dgm:spPr/>
      <dgm:t>
        <a:bodyPr/>
        <a:lstStyle/>
        <a:p>
          <a:pPr latinLnBrk="1"/>
          <a:endParaRPr lang="ko-KR" altLang="en-US"/>
        </a:p>
      </dgm:t>
    </dgm:pt>
    <dgm:pt modelId="{B919EDFF-3D2A-4D8C-AC1A-BBE9DB853B71}" type="sibTrans" cxnId="{1F7698FE-45E1-4BB7-9740-51FEED33F20B}">
      <dgm:prSet/>
      <dgm:spPr/>
      <dgm:t>
        <a:bodyPr/>
        <a:lstStyle/>
        <a:p>
          <a:pPr latinLnBrk="1"/>
          <a:endParaRPr lang="ko-KR" altLang="en-US"/>
        </a:p>
      </dgm:t>
    </dgm:pt>
    <dgm:pt modelId="{00C9F616-A301-49CC-BB77-E1738F8890C8}" type="pres">
      <dgm:prSet presAssocID="{A5866F8A-7060-4A23-9AE1-B254D29284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1EF0A0B-B619-4D55-B378-6BDDEFC82B6F}" type="pres">
      <dgm:prSet presAssocID="{77CB2E2C-46A2-4744-9BD2-470E605C73F5}" presName="parentText" presStyleLbl="node1" presStyleIdx="0" presStyleCnt="1" custLinFactNeighborX="-98" custLinFactNeighborY="4274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1F7698FE-45E1-4BB7-9740-51FEED33F20B}" srcId="{A5866F8A-7060-4A23-9AE1-B254D2928406}" destId="{77CB2E2C-46A2-4744-9BD2-470E605C73F5}" srcOrd="0" destOrd="0" parTransId="{800C5EEF-F3C4-408D-B299-272C432AE55B}" sibTransId="{B919EDFF-3D2A-4D8C-AC1A-BBE9DB853B71}"/>
    <dgm:cxn modelId="{3F3E9338-F4B6-4E3F-B003-CCC69661AAB0}" type="presOf" srcId="{A5866F8A-7060-4A23-9AE1-B254D2928406}" destId="{00C9F616-A301-49CC-BB77-E1738F8890C8}" srcOrd="0" destOrd="0" presId="urn:microsoft.com/office/officeart/2005/8/layout/vList2"/>
    <dgm:cxn modelId="{C9EB585F-5B3D-413B-8945-B49A2941742C}" type="presOf" srcId="{77CB2E2C-46A2-4744-9BD2-470E605C73F5}" destId="{81EF0A0B-B619-4D55-B378-6BDDEFC82B6F}" srcOrd="0" destOrd="0" presId="urn:microsoft.com/office/officeart/2005/8/layout/vList2"/>
    <dgm:cxn modelId="{BFE3B350-CBF3-4638-8A9C-59D525E8B73C}" type="presParOf" srcId="{00C9F616-A301-49CC-BB77-E1738F8890C8}" destId="{81EF0A0B-B619-4D55-B378-6BDDEFC82B6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6FA23ED-FA4F-4DA0-ACD7-BF56ECE72F4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8679EC4B-7E1B-4DA0-858A-D78DE3804582}">
      <dgm:prSet phldrT="[텍스트]" custT="1"/>
      <dgm:spPr/>
      <dgm:t>
        <a:bodyPr/>
        <a:lstStyle/>
        <a:p>
          <a:pPr latinLnBrk="1"/>
          <a:r>
            <a:rPr lang="ko-KR" altLang="en-US" sz="1800" dirty="0"/>
            <a:t>사회보장급여법 제</a:t>
          </a:r>
          <a:r>
            <a:rPr lang="en-US" altLang="ko-KR" sz="1800" dirty="0"/>
            <a:t>13</a:t>
          </a:r>
          <a:r>
            <a:rPr lang="ko-KR" altLang="en-US" sz="1800" dirty="0"/>
            <a:t>조</a:t>
          </a:r>
          <a:r>
            <a:rPr lang="en-US" altLang="ko-KR" sz="1800" dirty="0"/>
            <a:t>(</a:t>
          </a:r>
          <a:r>
            <a:rPr lang="ko-KR" altLang="en-US" sz="1800" dirty="0"/>
            <a:t>지원대상자 발견 시 신고의무</a:t>
          </a:r>
          <a:r>
            <a:rPr lang="en-US" altLang="ko-KR" sz="1800" dirty="0"/>
            <a:t>) </a:t>
          </a:r>
          <a:r>
            <a:rPr lang="ko-KR" altLang="en-US" sz="1800" dirty="0"/>
            <a:t>① </a:t>
          </a:r>
          <a:r>
            <a:rPr lang="ko-KR" altLang="en-US" sz="1800" dirty="0">
              <a:solidFill>
                <a:srgbClr val="C00000"/>
              </a:solidFill>
            </a:rPr>
            <a:t>누구든지</a:t>
          </a:r>
          <a:r>
            <a:rPr lang="ko-KR" altLang="en-US" sz="1800" dirty="0"/>
            <a:t> 출산</a:t>
          </a:r>
          <a:r>
            <a:rPr lang="en-US" altLang="ko-KR" sz="1800" dirty="0"/>
            <a:t>, </a:t>
          </a:r>
          <a:r>
            <a:rPr lang="ko-KR" altLang="en-US" sz="1800" dirty="0"/>
            <a:t>양육</a:t>
          </a:r>
          <a:r>
            <a:rPr lang="en-US" altLang="ko-KR" sz="1800" dirty="0"/>
            <a:t>, </a:t>
          </a:r>
          <a:r>
            <a:rPr lang="ko-KR" altLang="en-US" sz="1800" dirty="0"/>
            <a:t>실업</a:t>
          </a:r>
          <a:r>
            <a:rPr lang="en-US" altLang="ko-KR" sz="1800" dirty="0"/>
            <a:t>, </a:t>
          </a:r>
          <a:r>
            <a:rPr lang="ko-KR" altLang="en-US" sz="1800" dirty="0"/>
            <a:t>노령</a:t>
          </a:r>
          <a:r>
            <a:rPr lang="en-US" altLang="ko-KR" sz="1800" dirty="0"/>
            <a:t>, </a:t>
          </a:r>
          <a:r>
            <a:rPr lang="ko-KR" altLang="en-US" sz="1800" dirty="0"/>
            <a:t>장애</a:t>
          </a:r>
          <a:r>
            <a:rPr lang="en-US" altLang="ko-KR" sz="1800" dirty="0"/>
            <a:t>, </a:t>
          </a:r>
          <a:r>
            <a:rPr lang="ko-KR" altLang="en-US" sz="1800" dirty="0"/>
            <a:t>질병</a:t>
          </a:r>
          <a:r>
            <a:rPr lang="en-US" altLang="ko-KR" sz="1800" dirty="0"/>
            <a:t>, </a:t>
          </a:r>
          <a:r>
            <a:rPr lang="ko-KR" altLang="en-US" sz="1800" dirty="0"/>
            <a:t>빈곤 및 사망 등의 사회적 위험으로 인하여 사회보장급여를 필요로 하는 지원대상자를 발견하였을 때에는 보장기관에 알려야 한다</a:t>
          </a:r>
          <a:r>
            <a:rPr lang="en-US" altLang="ko-KR" sz="1800" dirty="0"/>
            <a:t>.</a:t>
          </a:r>
        </a:p>
      </dgm:t>
    </dgm:pt>
    <dgm:pt modelId="{D7BDBEE9-FD59-4F59-A599-C70BBC367BBA}" type="parTrans" cxnId="{BE415CA3-754C-4C4D-9786-46963A5A090A}">
      <dgm:prSet/>
      <dgm:spPr/>
      <dgm:t>
        <a:bodyPr/>
        <a:lstStyle/>
        <a:p>
          <a:pPr latinLnBrk="1"/>
          <a:endParaRPr lang="ko-KR" altLang="en-US"/>
        </a:p>
      </dgm:t>
    </dgm:pt>
    <dgm:pt modelId="{D11C2319-4114-4C6B-85E1-34F6201C787F}" type="sibTrans" cxnId="{BE415CA3-754C-4C4D-9786-46963A5A090A}">
      <dgm:prSet/>
      <dgm:spPr/>
      <dgm:t>
        <a:bodyPr/>
        <a:lstStyle/>
        <a:p>
          <a:pPr latinLnBrk="1"/>
          <a:endParaRPr lang="ko-KR" altLang="en-US"/>
        </a:p>
      </dgm:t>
    </dgm:pt>
    <dgm:pt modelId="{31591EC4-207E-49F8-B3EE-FEFC4E791333}" type="pres">
      <dgm:prSet presAssocID="{C6FA23ED-FA4F-4DA0-ACD7-BF56ECE72F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F0CEC6E-3E8E-4CB8-81BE-81E4011B8D56}" type="pres">
      <dgm:prSet presAssocID="{8679EC4B-7E1B-4DA0-858A-D78DE3804582}" presName="parentLin" presStyleCnt="0"/>
      <dgm:spPr/>
    </dgm:pt>
    <dgm:pt modelId="{ACC9F3C6-7651-444F-AEAE-60D7EA20DB1E}" type="pres">
      <dgm:prSet presAssocID="{8679EC4B-7E1B-4DA0-858A-D78DE3804582}" presName="parentLeftMargin" presStyleLbl="node1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2789C2D7-F8BC-459F-9F93-87C9F49B434B}" type="pres">
      <dgm:prSet presAssocID="{8679EC4B-7E1B-4DA0-858A-D78DE3804582}" presName="parentText" presStyleLbl="node1" presStyleIdx="0" presStyleCnt="1" custScaleX="142857" custScaleY="65697" custLinFactNeighborX="-49742" custLinFactNeighborY="2735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2844393-D3A4-43C9-84B2-0FF69704681D}" type="pres">
      <dgm:prSet presAssocID="{8679EC4B-7E1B-4DA0-858A-D78DE3804582}" presName="negativeSpace" presStyleCnt="0"/>
      <dgm:spPr/>
    </dgm:pt>
    <dgm:pt modelId="{7E289C8C-5FBA-4567-8878-D3456BBFBDF9}" type="pres">
      <dgm:prSet presAssocID="{8679EC4B-7E1B-4DA0-858A-D78DE3804582}" presName="childText" presStyleLbl="conFgAcc1" presStyleIdx="0" presStyleCnt="1" custLinFactNeighborX="2273" custLinFactNeighborY="-46302">
        <dgm:presLayoutVars>
          <dgm:bulletEnabled val="1"/>
        </dgm:presLayoutVars>
      </dgm:prSet>
      <dgm:spPr/>
    </dgm:pt>
  </dgm:ptLst>
  <dgm:cxnLst>
    <dgm:cxn modelId="{5C78A11B-5069-422D-8C61-DF76DC1ED0A8}" type="presOf" srcId="{C6FA23ED-FA4F-4DA0-ACD7-BF56ECE72F44}" destId="{31591EC4-207E-49F8-B3EE-FEFC4E791333}" srcOrd="0" destOrd="0" presId="urn:microsoft.com/office/officeart/2005/8/layout/list1"/>
    <dgm:cxn modelId="{CA6407E6-C11D-4E22-8DA8-E31ADF4E1657}" type="presOf" srcId="{8679EC4B-7E1B-4DA0-858A-D78DE3804582}" destId="{2789C2D7-F8BC-459F-9F93-87C9F49B434B}" srcOrd="1" destOrd="0" presId="urn:microsoft.com/office/officeart/2005/8/layout/list1"/>
    <dgm:cxn modelId="{BE415CA3-754C-4C4D-9786-46963A5A090A}" srcId="{C6FA23ED-FA4F-4DA0-ACD7-BF56ECE72F44}" destId="{8679EC4B-7E1B-4DA0-858A-D78DE3804582}" srcOrd="0" destOrd="0" parTransId="{D7BDBEE9-FD59-4F59-A599-C70BBC367BBA}" sibTransId="{D11C2319-4114-4C6B-85E1-34F6201C787F}"/>
    <dgm:cxn modelId="{416D4125-2809-43EC-96A2-9DE11E4CAED2}" type="presOf" srcId="{8679EC4B-7E1B-4DA0-858A-D78DE3804582}" destId="{ACC9F3C6-7651-444F-AEAE-60D7EA20DB1E}" srcOrd="0" destOrd="0" presId="urn:microsoft.com/office/officeart/2005/8/layout/list1"/>
    <dgm:cxn modelId="{6840D2A9-9A03-49DA-8E69-5FBE6064FBDD}" type="presParOf" srcId="{31591EC4-207E-49F8-B3EE-FEFC4E791333}" destId="{5F0CEC6E-3E8E-4CB8-81BE-81E4011B8D56}" srcOrd="0" destOrd="0" presId="urn:microsoft.com/office/officeart/2005/8/layout/list1"/>
    <dgm:cxn modelId="{339EF50A-825B-491E-A3FD-415C27250C04}" type="presParOf" srcId="{5F0CEC6E-3E8E-4CB8-81BE-81E4011B8D56}" destId="{ACC9F3C6-7651-444F-AEAE-60D7EA20DB1E}" srcOrd="0" destOrd="0" presId="urn:microsoft.com/office/officeart/2005/8/layout/list1"/>
    <dgm:cxn modelId="{8F2C8D1C-C31C-465B-9F42-C82332512591}" type="presParOf" srcId="{5F0CEC6E-3E8E-4CB8-81BE-81E4011B8D56}" destId="{2789C2D7-F8BC-459F-9F93-87C9F49B434B}" srcOrd="1" destOrd="0" presId="urn:microsoft.com/office/officeart/2005/8/layout/list1"/>
    <dgm:cxn modelId="{C19040A3-5BD9-4944-9A45-2F6874795025}" type="presParOf" srcId="{31591EC4-207E-49F8-B3EE-FEFC4E791333}" destId="{42844393-D3A4-43C9-84B2-0FF69704681D}" srcOrd="1" destOrd="0" presId="urn:microsoft.com/office/officeart/2005/8/layout/list1"/>
    <dgm:cxn modelId="{43F54926-CDCD-4007-9EB9-52B7199E8EDF}" type="presParOf" srcId="{31591EC4-207E-49F8-B3EE-FEFC4E791333}" destId="{7E289C8C-5FBA-4567-8878-D3456BBFBDF9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219EB93-F92D-47D8-9A31-F888EE65127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C218CA84-7A71-4042-B753-484E16D5290C}">
      <dgm:prSet/>
      <dgm:spPr/>
      <dgm:t>
        <a:bodyPr/>
        <a:lstStyle/>
        <a:p>
          <a:pPr latinLnBrk="1"/>
          <a:r>
            <a:rPr lang="ko-KR" b="1" dirty="0"/>
            <a:t>제</a:t>
          </a:r>
          <a:r>
            <a:rPr lang="en-US" b="1" dirty="0"/>
            <a:t>7</a:t>
          </a:r>
          <a:r>
            <a:rPr lang="ko-KR" b="1" dirty="0"/>
            <a:t>조의</a:t>
          </a:r>
          <a:r>
            <a:rPr lang="en-US" b="1" dirty="0"/>
            <a:t>2(</a:t>
          </a:r>
          <a:r>
            <a:rPr lang="ko-KR" b="1" dirty="0"/>
            <a:t>위기상황의 발굴</a:t>
          </a:r>
          <a:r>
            <a:rPr lang="en-US" b="1" dirty="0"/>
            <a:t>)</a:t>
          </a:r>
          <a:r>
            <a:rPr lang="ko-KR" b="1" dirty="0"/>
            <a:t> ① 국가 및 지방자치단체는 위기상황에 처한 사람에 대한 발굴조사를 연 </a:t>
          </a:r>
          <a:r>
            <a:rPr lang="en-US" b="1" dirty="0"/>
            <a:t>1</a:t>
          </a:r>
          <a:r>
            <a:rPr lang="ko-KR" b="1" dirty="0"/>
            <a:t>회 이상 정기적으로 실시하여야 한다</a:t>
          </a:r>
          <a:r>
            <a:rPr lang="en-US" b="1" dirty="0"/>
            <a:t>.</a:t>
          </a:r>
          <a:endParaRPr lang="ko-KR" dirty="0"/>
        </a:p>
      </dgm:t>
    </dgm:pt>
    <dgm:pt modelId="{1EC6CF19-7DD3-4C67-B95F-9E086F88AAF7}" type="parTrans" cxnId="{724AC69F-DE1B-4B2C-A58D-5BDB3721582C}">
      <dgm:prSet/>
      <dgm:spPr/>
      <dgm:t>
        <a:bodyPr/>
        <a:lstStyle/>
        <a:p>
          <a:pPr latinLnBrk="1"/>
          <a:endParaRPr lang="ko-KR" altLang="en-US"/>
        </a:p>
      </dgm:t>
    </dgm:pt>
    <dgm:pt modelId="{BED822AD-F1D4-4805-8C83-DD07A596AA38}" type="sibTrans" cxnId="{724AC69F-DE1B-4B2C-A58D-5BDB3721582C}">
      <dgm:prSet/>
      <dgm:spPr/>
      <dgm:t>
        <a:bodyPr/>
        <a:lstStyle/>
        <a:p>
          <a:pPr latinLnBrk="1"/>
          <a:endParaRPr lang="ko-KR" altLang="en-US"/>
        </a:p>
      </dgm:t>
    </dgm:pt>
    <dgm:pt modelId="{6DD7CEFB-C403-4543-ABA2-A687E01521E9}">
      <dgm:prSet/>
      <dgm:spPr/>
      <dgm:t>
        <a:bodyPr/>
        <a:lstStyle/>
        <a:p>
          <a:pPr latinLnBrk="1"/>
          <a:r>
            <a:rPr lang="ko-KR" b="1"/>
            <a:t>② 국가 및 지방자치단체는 제</a:t>
          </a:r>
          <a:r>
            <a:rPr lang="en-US" b="1"/>
            <a:t>1</a:t>
          </a:r>
          <a:r>
            <a:rPr lang="ko-KR" b="1"/>
            <a:t>항에 따른 정기 발굴조사 또는 수시 발굴조사를 위하여 필요한 경우 관계 기관ㆍ법인ㆍ단체 등의 장에게 자료의 제출</a:t>
          </a:r>
          <a:r>
            <a:rPr lang="en-US" b="1"/>
            <a:t>, </a:t>
          </a:r>
          <a:r>
            <a:rPr lang="ko-KR" b="1"/>
            <a:t>위기상황에 처한 사람의 거주지 등 현장조사 시 소속 직원의 동행 등 협조를 요청할 수 있다</a:t>
          </a:r>
          <a:r>
            <a:rPr lang="en-US" b="1"/>
            <a:t>. </a:t>
          </a:r>
          <a:r>
            <a:rPr lang="ko-KR" b="1"/>
            <a:t>이 경우 관계 기관ㆍ법인ㆍ단체 등의 장은 정당한 사유가 없으면 이에 따라야 한다</a:t>
          </a:r>
          <a:r>
            <a:rPr lang="en-US" b="1"/>
            <a:t>.</a:t>
          </a:r>
          <a:endParaRPr lang="ko-KR"/>
        </a:p>
      </dgm:t>
    </dgm:pt>
    <dgm:pt modelId="{98D35B4C-4D6C-4B55-BF5E-9C74D2DC065E}" type="parTrans" cxnId="{4266F859-39C2-4A00-900F-9F41E7A06263}">
      <dgm:prSet/>
      <dgm:spPr/>
      <dgm:t>
        <a:bodyPr/>
        <a:lstStyle/>
        <a:p>
          <a:pPr latinLnBrk="1"/>
          <a:endParaRPr lang="ko-KR" altLang="en-US"/>
        </a:p>
      </dgm:t>
    </dgm:pt>
    <dgm:pt modelId="{7A29A65C-29A6-4E80-BB9D-A88031F0DED3}" type="sibTrans" cxnId="{4266F859-39C2-4A00-900F-9F41E7A06263}">
      <dgm:prSet/>
      <dgm:spPr/>
      <dgm:t>
        <a:bodyPr/>
        <a:lstStyle/>
        <a:p>
          <a:pPr latinLnBrk="1"/>
          <a:endParaRPr lang="ko-KR" altLang="en-US"/>
        </a:p>
      </dgm:t>
    </dgm:pt>
    <dgm:pt modelId="{4BD1FDE3-281D-4C58-819B-9425A0BE07CA}">
      <dgm:prSet/>
      <dgm:spPr/>
      <dgm:t>
        <a:bodyPr/>
        <a:lstStyle/>
        <a:p>
          <a:pPr latinLnBrk="1"/>
          <a:r>
            <a:rPr lang="ko-KR" b="1" dirty="0"/>
            <a:t>③ 국가 및 지방자치단체는 위기상황에 처한 사람에 대한 발굴체계의 운영 실태를 정기적으로 점검하고 개선방안을 수립하여야 한다</a:t>
          </a:r>
          <a:r>
            <a:rPr lang="en-US" b="1" dirty="0"/>
            <a:t>. [</a:t>
          </a:r>
          <a:r>
            <a:rPr lang="ko-KR" b="1" dirty="0"/>
            <a:t>본조신설 </a:t>
          </a:r>
          <a:r>
            <a:rPr lang="en-US" b="1" dirty="0"/>
            <a:t>2014.12.30.]</a:t>
          </a:r>
          <a:endParaRPr lang="ko-KR" dirty="0"/>
        </a:p>
      </dgm:t>
    </dgm:pt>
    <dgm:pt modelId="{9BB395BC-9F63-4E92-8DBD-5F10ED7CEDEE}" type="parTrans" cxnId="{3BA7B59C-7F81-4634-B96D-EDAFA0467045}">
      <dgm:prSet/>
      <dgm:spPr/>
      <dgm:t>
        <a:bodyPr/>
        <a:lstStyle/>
        <a:p>
          <a:pPr latinLnBrk="1"/>
          <a:endParaRPr lang="ko-KR" altLang="en-US"/>
        </a:p>
      </dgm:t>
    </dgm:pt>
    <dgm:pt modelId="{F9AD9E23-E18F-4EEE-943A-B2AD48EE5449}" type="sibTrans" cxnId="{3BA7B59C-7F81-4634-B96D-EDAFA0467045}">
      <dgm:prSet/>
      <dgm:spPr/>
      <dgm:t>
        <a:bodyPr/>
        <a:lstStyle/>
        <a:p>
          <a:pPr latinLnBrk="1"/>
          <a:endParaRPr lang="ko-KR" altLang="en-US"/>
        </a:p>
      </dgm:t>
    </dgm:pt>
    <dgm:pt modelId="{8EAD4129-C4AE-439A-8265-02760F577900}" type="pres">
      <dgm:prSet presAssocID="{1219EB93-F92D-47D8-9A31-F888EE65127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6D615E0-1D73-4734-9288-60A95092B7EB}" type="pres">
      <dgm:prSet presAssocID="{C218CA84-7A71-4042-B753-484E16D5290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1759574-5DDF-40CD-97B2-510E23768C6F}" type="pres">
      <dgm:prSet presAssocID="{BED822AD-F1D4-4805-8C83-DD07A596AA38}" presName="spacer" presStyleCnt="0"/>
      <dgm:spPr/>
    </dgm:pt>
    <dgm:pt modelId="{B69B4665-1E10-410F-A20C-167FD4D5D8A2}" type="pres">
      <dgm:prSet presAssocID="{6DD7CEFB-C403-4543-ABA2-A687E01521E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CF0F0CA-9DD0-4D75-8B14-BBC49380F644}" type="pres">
      <dgm:prSet presAssocID="{7A29A65C-29A6-4E80-BB9D-A88031F0DED3}" presName="spacer" presStyleCnt="0"/>
      <dgm:spPr/>
    </dgm:pt>
    <dgm:pt modelId="{5F85D5D7-50C0-4546-A743-559DA5BE7D67}" type="pres">
      <dgm:prSet presAssocID="{4BD1FDE3-281D-4C58-819B-9425A0BE07C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4B9961C-C880-409F-8F6F-842E3DB83A0F}" type="presOf" srcId="{1219EB93-F92D-47D8-9A31-F888EE651273}" destId="{8EAD4129-C4AE-439A-8265-02760F577900}" srcOrd="0" destOrd="0" presId="urn:microsoft.com/office/officeart/2005/8/layout/vList2"/>
    <dgm:cxn modelId="{4266F859-39C2-4A00-900F-9F41E7A06263}" srcId="{1219EB93-F92D-47D8-9A31-F888EE651273}" destId="{6DD7CEFB-C403-4543-ABA2-A687E01521E9}" srcOrd="1" destOrd="0" parTransId="{98D35B4C-4D6C-4B55-BF5E-9C74D2DC065E}" sibTransId="{7A29A65C-29A6-4E80-BB9D-A88031F0DED3}"/>
    <dgm:cxn modelId="{4BE1CB24-0A45-475F-BB06-8FA0B49D0EEB}" type="presOf" srcId="{6DD7CEFB-C403-4543-ABA2-A687E01521E9}" destId="{B69B4665-1E10-410F-A20C-167FD4D5D8A2}" srcOrd="0" destOrd="0" presId="urn:microsoft.com/office/officeart/2005/8/layout/vList2"/>
    <dgm:cxn modelId="{724AC69F-DE1B-4B2C-A58D-5BDB3721582C}" srcId="{1219EB93-F92D-47D8-9A31-F888EE651273}" destId="{C218CA84-7A71-4042-B753-484E16D5290C}" srcOrd="0" destOrd="0" parTransId="{1EC6CF19-7DD3-4C67-B95F-9E086F88AAF7}" sibTransId="{BED822AD-F1D4-4805-8C83-DD07A596AA38}"/>
    <dgm:cxn modelId="{F2E73933-595F-4C91-AE0E-6DD5FD09B9D6}" type="presOf" srcId="{4BD1FDE3-281D-4C58-819B-9425A0BE07CA}" destId="{5F85D5D7-50C0-4546-A743-559DA5BE7D67}" srcOrd="0" destOrd="0" presId="urn:microsoft.com/office/officeart/2005/8/layout/vList2"/>
    <dgm:cxn modelId="{3CFB248B-8141-441B-BABB-47577D10E871}" type="presOf" srcId="{C218CA84-7A71-4042-B753-484E16D5290C}" destId="{96D615E0-1D73-4734-9288-60A95092B7EB}" srcOrd="0" destOrd="0" presId="urn:microsoft.com/office/officeart/2005/8/layout/vList2"/>
    <dgm:cxn modelId="{3BA7B59C-7F81-4634-B96D-EDAFA0467045}" srcId="{1219EB93-F92D-47D8-9A31-F888EE651273}" destId="{4BD1FDE3-281D-4C58-819B-9425A0BE07CA}" srcOrd="2" destOrd="0" parTransId="{9BB395BC-9F63-4E92-8DBD-5F10ED7CEDEE}" sibTransId="{F9AD9E23-E18F-4EEE-943A-B2AD48EE5449}"/>
    <dgm:cxn modelId="{A1C1EF28-01FB-4FC0-A7F2-C997FE492FE3}" type="presParOf" srcId="{8EAD4129-C4AE-439A-8265-02760F577900}" destId="{96D615E0-1D73-4734-9288-60A95092B7EB}" srcOrd="0" destOrd="0" presId="urn:microsoft.com/office/officeart/2005/8/layout/vList2"/>
    <dgm:cxn modelId="{7A7D984D-2804-46D8-B0B8-0DFE48B41313}" type="presParOf" srcId="{8EAD4129-C4AE-439A-8265-02760F577900}" destId="{41759574-5DDF-40CD-97B2-510E23768C6F}" srcOrd="1" destOrd="0" presId="urn:microsoft.com/office/officeart/2005/8/layout/vList2"/>
    <dgm:cxn modelId="{254B8A4D-6F72-420F-9FEF-C761A6F325E3}" type="presParOf" srcId="{8EAD4129-C4AE-439A-8265-02760F577900}" destId="{B69B4665-1E10-410F-A20C-167FD4D5D8A2}" srcOrd="2" destOrd="0" presId="urn:microsoft.com/office/officeart/2005/8/layout/vList2"/>
    <dgm:cxn modelId="{7A8F4468-6EE3-40AA-81E8-08DB71EF309A}" type="presParOf" srcId="{8EAD4129-C4AE-439A-8265-02760F577900}" destId="{FCF0F0CA-9DD0-4D75-8B14-BBC49380F644}" srcOrd="3" destOrd="0" presId="urn:microsoft.com/office/officeart/2005/8/layout/vList2"/>
    <dgm:cxn modelId="{39D00978-8EDA-4C7A-BAA7-120F5100EBBF}" type="presParOf" srcId="{8EAD4129-C4AE-439A-8265-02760F577900}" destId="{5F85D5D7-50C0-4546-A743-559DA5BE7D6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A368DD61-555E-49E4-B62D-E163825500C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29B9347D-4D99-4F23-A6E8-0A1E95E83FE3}">
      <dgm:prSet/>
      <dgm:spPr/>
      <dgm:t>
        <a:bodyPr/>
        <a:lstStyle/>
        <a:p>
          <a:pPr latinLnBrk="1"/>
          <a:r>
            <a:rPr lang="ko-KR" dirty="0"/>
            <a:t>제</a:t>
          </a:r>
          <a:r>
            <a:rPr lang="en-US" dirty="0"/>
            <a:t>8</a:t>
          </a:r>
          <a:r>
            <a:rPr lang="ko-KR" dirty="0"/>
            <a:t>조</a:t>
          </a:r>
          <a:r>
            <a:rPr lang="en-US" dirty="0"/>
            <a:t>(</a:t>
          </a:r>
          <a:r>
            <a:rPr lang="ko-KR" dirty="0"/>
            <a:t>현장 확인 및 지원</a:t>
          </a:r>
          <a:r>
            <a:rPr lang="en-US" dirty="0"/>
            <a:t>)</a:t>
          </a:r>
          <a:r>
            <a:rPr lang="ko-KR" dirty="0"/>
            <a:t> ① </a:t>
          </a:r>
          <a:r>
            <a:rPr lang="ko-KR" dirty="0" err="1"/>
            <a:t>시장ㆍ군수ㆍ구청장은</a:t>
          </a:r>
          <a:r>
            <a:rPr lang="ko-KR" dirty="0"/>
            <a:t> 제</a:t>
          </a:r>
          <a:r>
            <a:rPr lang="en-US" dirty="0"/>
            <a:t>7</a:t>
          </a:r>
          <a:r>
            <a:rPr lang="ko-KR" dirty="0"/>
            <a:t>조에 따른 지원요청 또는 신고를 받거나 </a:t>
          </a:r>
          <a:endParaRPr lang="en-US" altLang="ko-KR" dirty="0" smtClean="0"/>
        </a:p>
        <a:p>
          <a:pPr latinLnBrk="1"/>
          <a:r>
            <a:rPr lang="ko-KR" dirty="0" smtClean="0"/>
            <a:t>위기상황에 </a:t>
          </a:r>
          <a:r>
            <a:rPr lang="ko-KR" dirty="0"/>
            <a:t>처한 사람을 찾아낸 경우에는 지체 없이 긴급지원담당공무원으로 하여금 긴급지원대상자의 거주지 등을 방문하여 위기상황을 확인하여야 한다</a:t>
          </a:r>
          <a:r>
            <a:rPr lang="en-US" dirty="0"/>
            <a:t>.</a:t>
          </a:r>
          <a:endParaRPr lang="ko-KR" dirty="0"/>
        </a:p>
      </dgm:t>
    </dgm:pt>
    <dgm:pt modelId="{0C76685B-1BCE-4B38-9F02-9CAC68867A1E}" type="parTrans" cxnId="{05741868-DBA2-4B40-9A4A-AEB49A896944}">
      <dgm:prSet/>
      <dgm:spPr/>
      <dgm:t>
        <a:bodyPr/>
        <a:lstStyle/>
        <a:p>
          <a:pPr latinLnBrk="1"/>
          <a:endParaRPr lang="ko-KR" altLang="en-US"/>
        </a:p>
      </dgm:t>
    </dgm:pt>
    <dgm:pt modelId="{D762A4CE-5EE8-44FF-BE97-DA27D5FCB7E0}" type="sibTrans" cxnId="{05741868-DBA2-4B40-9A4A-AEB49A896944}">
      <dgm:prSet/>
      <dgm:spPr/>
      <dgm:t>
        <a:bodyPr/>
        <a:lstStyle/>
        <a:p>
          <a:pPr latinLnBrk="1"/>
          <a:endParaRPr lang="ko-KR" altLang="en-US"/>
        </a:p>
      </dgm:t>
    </dgm:pt>
    <dgm:pt modelId="{4DE35692-5CDB-49F0-AAE9-D44A725E6422}">
      <dgm:prSet/>
      <dgm:spPr/>
      <dgm:t>
        <a:bodyPr/>
        <a:lstStyle/>
        <a:p>
          <a:pPr latinLnBrk="1"/>
          <a:r>
            <a:rPr lang="ko-KR"/>
            <a:t>② 시장ㆍ군수ㆍ구청장은 위기상황을 확인하기 위하여 필요한 경우에는 관할 경찰관서</a:t>
          </a:r>
          <a:r>
            <a:rPr lang="en-US"/>
            <a:t>, </a:t>
          </a:r>
          <a:r>
            <a:rPr lang="ko-KR"/>
            <a:t>소방관서 등 관계 행정기관의 장에게 협조를 요청할 수 있다</a:t>
          </a:r>
          <a:r>
            <a:rPr lang="en-US"/>
            <a:t>. </a:t>
          </a:r>
          <a:r>
            <a:rPr lang="ko-KR"/>
            <a:t>이 경우 관계 행정기관의 장은 정당한 사유가 없으면 그 요청에 따라야 한다</a:t>
          </a:r>
          <a:r>
            <a:rPr lang="en-US"/>
            <a:t>.</a:t>
          </a:r>
          <a:endParaRPr lang="ko-KR"/>
        </a:p>
      </dgm:t>
    </dgm:pt>
    <dgm:pt modelId="{E962BBF7-6DD8-447F-B84C-C0EC63C6FD67}" type="parTrans" cxnId="{B9593210-4A07-4102-9183-4F524DED019B}">
      <dgm:prSet/>
      <dgm:spPr/>
      <dgm:t>
        <a:bodyPr/>
        <a:lstStyle/>
        <a:p>
          <a:pPr latinLnBrk="1"/>
          <a:endParaRPr lang="ko-KR" altLang="en-US"/>
        </a:p>
      </dgm:t>
    </dgm:pt>
    <dgm:pt modelId="{54D3DA7A-C7BF-45B1-8DCD-AD293B5B5E83}" type="sibTrans" cxnId="{B9593210-4A07-4102-9183-4F524DED019B}">
      <dgm:prSet/>
      <dgm:spPr/>
      <dgm:t>
        <a:bodyPr/>
        <a:lstStyle/>
        <a:p>
          <a:pPr latinLnBrk="1"/>
          <a:endParaRPr lang="ko-KR" altLang="en-US"/>
        </a:p>
      </dgm:t>
    </dgm:pt>
    <dgm:pt modelId="{1CE0289E-EC75-41A7-9B1F-0323D1721856}">
      <dgm:prSet custT="1"/>
      <dgm:spPr/>
      <dgm:t>
        <a:bodyPr/>
        <a:lstStyle/>
        <a:p>
          <a:pPr latinLnBrk="1"/>
          <a:r>
            <a:rPr lang="ko-KR" sz="1900" b="1" dirty="0"/>
            <a:t>③ </a:t>
          </a:r>
          <a:r>
            <a:rPr lang="ko-KR" sz="1900" b="1" dirty="0" err="1"/>
            <a:t>시장ㆍ군수ㆍ구청장은</a:t>
          </a:r>
          <a:r>
            <a:rPr lang="ko-KR" sz="1900" b="1" dirty="0"/>
            <a:t> 제</a:t>
          </a:r>
          <a:r>
            <a:rPr lang="en-US" sz="1900" b="1" dirty="0"/>
            <a:t>1</a:t>
          </a:r>
          <a:r>
            <a:rPr lang="ko-KR" sz="1900" b="1" dirty="0"/>
            <a:t>항에 따른 현장 확인 결과 위기상황의 발생이 확인된 사람에 대하여는 지체 없이 제</a:t>
          </a:r>
          <a:r>
            <a:rPr lang="en-US" sz="1900" b="1" dirty="0"/>
            <a:t>9</a:t>
          </a:r>
          <a:r>
            <a:rPr lang="ko-KR" sz="1900" b="1" dirty="0"/>
            <a:t>조에 따른 지원의 종류 및 내용을 결정하여 지원을 하여야 한다</a:t>
          </a:r>
          <a:r>
            <a:rPr lang="en-US" sz="1900" b="1" dirty="0"/>
            <a:t>. </a:t>
          </a:r>
          <a:r>
            <a:rPr lang="ko-KR" sz="1900" b="1" dirty="0"/>
            <a:t>이 경우 긴급지원대상자에게 신속히 지원할 필요가 있다고 판단되는 경우 </a:t>
          </a:r>
          <a:r>
            <a:rPr lang="ko-KR" sz="1900" b="1" dirty="0">
              <a:solidFill>
                <a:srgbClr val="C00000"/>
              </a:solidFill>
            </a:rPr>
            <a:t>긴급지원담당공무원으로 하여금 우선 필요한 지원을 하도록 할 수 있다</a:t>
          </a:r>
          <a:r>
            <a:rPr lang="en-US" sz="1900" b="1" dirty="0"/>
            <a:t>. </a:t>
          </a:r>
          <a:r>
            <a:rPr lang="en-US" sz="1600" b="1" dirty="0"/>
            <a:t>&lt;</a:t>
          </a:r>
          <a:r>
            <a:rPr lang="ko-KR" sz="1600" b="1" dirty="0"/>
            <a:t>개정 </a:t>
          </a:r>
          <a:r>
            <a:rPr lang="en-US" sz="1600" b="1" dirty="0"/>
            <a:t>2014.12.30.&gt;</a:t>
          </a:r>
          <a:endParaRPr lang="ko-KR" sz="1600" dirty="0"/>
        </a:p>
      </dgm:t>
    </dgm:pt>
    <dgm:pt modelId="{4565E6F3-0364-4803-AD0E-FAF52CB2ABAA}" type="parTrans" cxnId="{E15F2AFF-542F-46FE-AF1C-B466AA759DC9}">
      <dgm:prSet/>
      <dgm:spPr/>
      <dgm:t>
        <a:bodyPr/>
        <a:lstStyle/>
        <a:p>
          <a:pPr latinLnBrk="1"/>
          <a:endParaRPr lang="ko-KR" altLang="en-US"/>
        </a:p>
      </dgm:t>
    </dgm:pt>
    <dgm:pt modelId="{026F8F68-1E0D-4783-AF8C-7EBC0D7B956E}" type="sibTrans" cxnId="{E15F2AFF-542F-46FE-AF1C-B466AA759DC9}">
      <dgm:prSet/>
      <dgm:spPr/>
      <dgm:t>
        <a:bodyPr/>
        <a:lstStyle/>
        <a:p>
          <a:pPr latinLnBrk="1"/>
          <a:endParaRPr lang="ko-KR" altLang="en-US"/>
        </a:p>
      </dgm:t>
    </dgm:pt>
    <dgm:pt modelId="{08A70540-5B4F-489D-A680-6AB7A7B0046D}" type="pres">
      <dgm:prSet presAssocID="{A368DD61-555E-49E4-B62D-E163825500C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E479748-6F2D-48C0-8D72-C44046A64932}" type="pres">
      <dgm:prSet presAssocID="{29B9347D-4D99-4F23-A6E8-0A1E95E83FE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BA473F4-CC73-4E15-94DD-3A6659C65A47}" type="pres">
      <dgm:prSet presAssocID="{D762A4CE-5EE8-44FF-BE97-DA27D5FCB7E0}" presName="spacer" presStyleCnt="0"/>
      <dgm:spPr/>
    </dgm:pt>
    <dgm:pt modelId="{C0B53181-D449-4B97-A08B-FB3A24535C9B}" type="pres">
      <dgm:prSet presAssocID="{4DE35692-5CDB-49F0-AAE9-D44A725E642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AE2024E-1512-48EE-A11C-067E8908DE36}" type="pres">
      <dgm:prSet presAssocID="{54D3DA7A-C7BF-45B1-8DCD-AD293B5B5E83}" presName="spacer" presStyleCnt="0"/>
      <dgm:spPr/>
    </dgm:pt>
    <dgm:pt modelId="{7479B809-6257-4207-8252-CC309BB120D2}" type="pres">
      <dgm:prSet presAssocID="{1CE0289E-EC75-41A7-9B1F-0323D172185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FCAC4D27-351C-4598-B0B6-0D8275B9F187}" type="presOf" srcId="{4DE35692-5CDB-49F0-AAE9-D44A725E6422}" destId="{C0B53181-D449-4B97-A08B-FB3A24535C9B}" srcOrd="0" destOrd="0" presId="urn:microsoft.com/office/officeart/2005/8/layout/vList2"/>
    <dgm:cxn modelId="{B9593210-4A07-4102-9183-4F524DED019B}" srcId="{A368DD61-555E-49E4-B62D-E163825500C6}" destId="{4DE35692-5CDB-49F0-AAE9-D44A725E6422}" srcOrd="1" destOrd="0" parTransId="{E962BBF7-6DD8-447F-B84C-C0EC63C6FD67}" sibTransId="{54D3DA7A-C7BF-45B1-8DCD-AD293B5B5E83}"/>
    <dgm:cxn modelId="{56E09ED1-1530-43A3-8212-4D122921C280}" type="presOf" srcId="{A368DD61-555E-49E4-B62D-E163825500C6}" destId="{08A70540-5B4F-489D-A680-6AB7A7B0046D}" srcOrd="0" destOrd="0" presId="urn:microsoft.com/office/officeart/2005/8/layout/vList2"/>
    <dgm:cxn modelId="{DB7ADCD1-2A06-4804-AB2F-98596A4F49FF}" type="presOf" srcId="{1CE0289E-EC75-41A7-9B1F-0323D1721856}" destId="{7479B809-6257-4207-8252-CC309BB120D2}" srcOrd="0" destOrd="0" presId="urn:microsoft.com/office/officeart/2005/8/layout/vList2"/>
    <dgm:cxn modelId="{E15F2AFF-542F-46FE-AF1C-B466AA759DC9}" srcId="{A368DD61-555E-49E4-B62D-E163825500C6}" destId="{1CE0289E-EC75-41A7-9B1F-0323D1721856}" srcOrd="2" destOrd="0" parTransId="{4565E6F3-0364-4803-AD0E-FAF52CB2ABAA}" sibTransId="{026F8F68-1E0D-4783-AF8C-7EBC0D7B956E}"/>
    <dgm:cxn modelId="{28408D7C-6650-4C45-8782-007D77E0ACF0}" type="presOf" srcId="{29B9347D-4D99-4F23-A6E8-0A1E95E83FE3}" destId="{2E479748-6F2D-48C0-8D72-C44046A64932}" srcOrd="0" destOrd="0" presId="urn:microsoft.com/office/officeart/2005/8/layout/vList2"/>
    <dgm:cxn modelId="{05741868-DBA2-4B40-9A4A-AEB49A896944}" srcId="{A368DD61-555E-49E4-B62D-E163825500C6}" destId="{29B9347D-4D99-4F23-A6E8-0A1E95E83FE3}" srcOrd="0" destOrd="0" parTransId="{0C76685B-1BCE-4B38-9F02-9CAC68867A1E}" sibTransId="{D762A4CE-5EE8-44FF-BE97-DA27D5FCB7E0}"/>
    <dgm:cxn modelId="{26CF90F8-41E2-493A-8576-350B68F09101}" type="presParOf" srcId="{08A70540-5B4F-489D-A680-6AB7A7B0046D}" destId="{2E479748-6F2D-48C0-8D72-C44046A64932}" srcOrd="0" destOrd="0" presId="urn:microsoft.com/office/officeart/2005/8/layout/vList2"/>
    <dgm:cxn modelId="{A8EF3BAB-2DD2-441D-9AF1-9E522ED581AB}" type="presParOf" srcId="{08A70540-5B4F-489D-A680-6AB7A7B0046D}" destId="{6BA473F4-CC73-4E15-94DD-3A6659C65A47}" srcOrd="1" destOrd="0" presId="urn:microsoft.com/office/officeart/2005/8/layout/vList2"/>
    <dgm:cxn modelId="{E9F06AF1-2826-49A6-B13E-8D10B38818B2}" type="presParOf" srcId="{08A70540-5B4F-489D-A680-6AB7A7B0046D}" destId="{C0B53181-D449-4B97-A08B-FB3A24535C9B}" srcOrd="2" destOrd="0" presId="urn:microsoft.com/office/officeart/2005/8/layout/vList2"/>
    <dgm:cxn modelId="{34C2D8C6-FE1C-48BC-8CBD-2B3CC5C0499F}" type="presParOf" srcId="{08A70540-5B4F-489D-A680-6AB7A7B0046D}" destId="{4AE2024E-1512-48EE-A11C-067E8908DE36}" srcOrd="3" destOrd="0" presId="urn:microsoft.com/office/officeart/2005/8/layout/vList2"/>
    <dgm:cxn modelId="{005CC378-D09A-42B8-8254-2D78203ADF80}" type="presParOf" srcId="{08A70540-5B4F-489D-A680-6AB7A7B0046D}" destId="{7479B809-6257-4207-8252-CC309BB120D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DCC22D9A-BA2D-4BCE-BD66-B68B62E986B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CADE2426-1DC1-4AFE-81C8-5FB2EA67978A}">
      <dgm:prSet custT="1"/>
      <dgm:spPr>
        <a:solidFill>
          <a:srgbClr val="00B050"/>
        </a:solidFill>
      </dgm:spPr>
      <dgm:t>
        <a:bodyPr/>
        <a:lstStyle/>
        <a:p>
          <a:pPr algn="ctr" latinLnBrk="1"/>
          <a:r>
            <a:rPr lang="en-US" altLang="ko-KR" sz="2800" b="0" dirty="0">
              <a:solidFill>
                <a:schemeClr val="bg1"/>
              </a:solidFill>
            </a:rPr>
            <a:t>‘</a:t>
          </a:r>
          <a:r>
            <a:rPr lang="ko-KR" altLang="en-US" sz="2800" b="0" dirty="0" err="1">
              <a:solidFill>
                <a:schemeClr val="bg1"/>
              </a:solidFill>
            </a:rPr>
            <a:t>세모녀</a:t>
          </a:r>
          <a:r>
            <a:rPr lang="en-US" altLang="ko-KR" sz="2800" b="0" dirty="0">
              <a:solidFill>
                <a:schemeClr val="bg1"/>
              </a:solidFill>
            </a:rPr>
            <a:t>’ – </a:t>
          </a:r>
          <a:r>
            <a:rPr lang="ko-KR" altLang="en-US" sz="2800" b="0" dirty="0">
              <a:solidFill>
                <a:schemeClr val="bg1"/>
              </a:solidFill>
            </a:rPr>
            <a:t>복지사각지대의 대명사</a:t>
          </a:r>
        </a:p>
      </dgm:t>
    </dgm:pt>
    <dgm:pt modelId="{AE60B941-EE7A-4DDB-8A86-D29904A1D80B}" type="parTrans" cxnId="{F7B0481B-7F50-492B-A3B7-2D95A71E5EA0}">
      <dgm:prSet/>
      <dgm:spPr/>
      <dgm:t>
        <a:bodyPr/>
        <a:lstStyle/>
        <a:p>
          <a:pPr latinLnBrk="1"/>
          <a:endParaRPr lang="ko-KR" altLang="en-US"/>
        </a:p>
      </dgm:t>
    </dgm:pt>
    <dgm:pt modelId="{766AFADA-497B-4E72-9EF4-008768B2D6E6}" type="sibTrans" cxnId="{F7B0481B-7F50-492B-A3B7-2D95A71E5EA0}">
      <dgm:prSet/>
      <dgm:spPr/>
      <dgm:t>
        <a:bodyPr/>
        <a:lstStyle/>
        <a:p>
          <a:pPr latinLnBrk="1"/>
          <a:endParaRPr lang="ko-KR" altLang="en-US"/>
        </a:p>
      </dgm:t>
    </dgm:pt>
    <dgm:pt modelId="{2C806D50-6C57-49BB-8704-E81B8255F5C9}">
      <dgm:prSet custT="1"/>
      <dgm:spPr>
        <a:solidFill>
          <a:srgbClr val="00B050"/>
        </a:solidFill>
      </dgm:spPr>
      <dgm:t>
        <a:bodyPr/>
        <a:lstStyle/>
        <a:p>
          <a:pPr algn="ctr" latinLnBrk="1"/>
          <a:r>
            <a:rPr lang="en-US" altLang="ko-KR" sz="2800" dirty="0"/>
            <a:t>‘</a:t>
          </a:r>
          <a:r>
            <a:rPr lang="ko-KR" altLang="en-US" sz="2800" dirty="0" err="1"/>
            <a:t>세모녀의</a:t>
          </a:r>
          <a:r>
            <a:rPr lang="ko-KR" altLang="en-US" sz="2800" dirty="0"/>
            <a:t> 사회복지</a:t>
          </a:r>
          <a:r>
            <a:rPr lang="en-US" altLang="ko-KR" sz="2800" dirty="0"/>
            <a:t>’ - </a:t>
          </a:r>
          <a:r>
            <a:rPr lang="ko-KR" altLang="en-US" sz="2800" dirty="0"/>
            <a:t>복지사각지대 대응 정책 과정</a:t>
          </a:r>
        </a:p>
      </dgm:t>
    </dgm:pt>
    <dgm:pt modelId="{6E6C5A0A-0BEB-433A-B62B-3EF678901FF6}" type="parTrans" cxnId="{D05D38EA-9914-41D1-8C88-9AACFAA5937E}">
      <dgm:prSet/>
      <dgm:spPr/>
      <dgm:t>
        <a:bodyPr/>
        <a:lstStyle/>
        <a:p>
          <a:pPr latinLnBrk="1"/>
          <a:endParaRPr lang="ko-KR" altLang="en-US"/>
        </a:p>
      </dgm:t>
    </dgm:pt>
    <dgm:pt modelId="{8F4EB95D-19A6-461D-A305-676B2E78CF7E}" type="sibTrans" cxnId="{D05D38EA-9914-41D1-8C88-9AACFAA5937E}">
      <dgm:prSet/>
      <dgm:spPr/>
      <dgm:t>
        <a:bodyPr/>
        <a:lstStyle/>
        <a:p>
          <a:pPr latinLnBrk="1"/>
          <a:endParaRPr lang="ko-KR" altLang="en-US"/>
        </a:p>
      </dgm:t>
    </dgm:pt>
    <dgm:pt modelId="{529DD1EE-0EDC-4D6C-AF67-662839CCC863}">
      <dgm:prSet custT="1"/>
      <dgm:spPr>
        <a:solidFill>
          <a:srgbClr val="00B050"/>
        </a:solidFill>
      </dgm:spPr>
      <dgm:t>
        <a:bodyPr/>
        <a:lstStyle/>
        <a:p>
          <a:pPr algn="ctr" latinLnBrk="1"/>
          <a:r>
            <a:rPr lang="ko-KR" altLang="en-US" sz="2800" b="1" dirty="0">
              <a:solidFill>
                <a:srgbClr val="C00000"/>
              </a:solidFill>
            </a:rPr>
            <a:t>수원 </a:t>
          </a:r>
          <a:r>
            <a:rPr lang="ko-KR" altLang="en-US" sz="2800" b="1" dirty="0" err="1">
              <a:solidFill>
                <a:srgbClr val="C00000"/>
              </a:solidFill>
            </a:rPr>
            <a:t>세모녀</a:t>
          </a:r>
          <a:r>
            <a:rPr lang="ko-KR" altLang="en-US" sz="2800" b="1" dirty="0">
              <a:solidFill>
                <a:srgbClr val="C00000"/>
              </a:solidFill>
            </a:rPr>
            <a:t> 사건과 새로운 정책과제</a:t>
          </a:r>
        </a:p>
      </dgm:t>
    </dgm:pt>
    <dgm:pt modelId="{02DEC21B-9175-4C9F-AE30-088C6C2F05C5}" type="parTrans" cxnId="{85CADAE6-4846-4681-B08C-CC8D06D21885}">
      <dgm:prSet/>
      <dgm:spPr/>
      <dgm:t>
        <a:bodyPr/>
        <a:lstStyle/>
        <a:p>
          <a:pPr latinLnBrk="1"/>
          <a:endParaRPr lang="ko-KR" altLang="en-US"/>
        </a:p>
      </dgm:t>
    </dgm:pt>
    <dgm:pt modelId="{5DA8D50B-0D0A-437B-876F-926F1A02E7BA}" type="sibTrans" cxnId="{85CADAE6-4846-4681-B08C-CC8D06D21885}">
      <dgm:prSet/>
      <dgm:spPr/>
      <dgm:t>
        <a:bodyPr/>
        <a:lstStyle/>
        <a:p>
          <a:pPr latinLnBrk="1"/>
          <a:endParaRPr lang="ko-KR" altLang="en-US"/>
        </a:p>
      </dgm:t>
    </dgm:pt>
    <dgm:pt modelId="{0330A480-A3E1-4753-8697-DA6EEC47A951}">
      <dgm:prSet custT="1"/>
      <dgm:spPr>
        <a:solidFill>
          <a:srgbClr val="00B050"/>
        </a:solidFill>
      </dgm:spPr>
      <dgm:t>
        <a:bodyPr/>
        <a:lstStyle/>
        <a:p>
          <a:pPr algn="ctr" latinLnBrk="1"/>
          <a:r>
            <a:rPr lang="ko-KR" altLang="en-US" sz="2800" dirty="0"/>
            <a:t>마무리</a:t>
          </a:r>
        </a:p>
      </dgm:t>
    </dgm:pt>
    <dgm:pt modelId="{154CDB8B-BFD0-4472-A98F-FEFB97635E6A}" type="parTrans" cxnId="{ACA6357D-D56C-4CE2-8B35-C9DC05AB6985}">
      <dgm:prSet/>
      <dgm:spPr/>
      <dgm:t>
        <a:bodyPr/>
        <a:lstStyle/>
        <a:p>
          <a:pPr latinLnBrk="1"/>
          <a:endParaRPr lang="ko-KR" altLang="en-US"/>
        </a:p>
      </dgm:t>
    </dgm:pt>
    <dgm:pt modelId="{8D7C81C1-5F99-4F09-8F77-EABF50B06F06}" type="sibTrans" cxnId="{ACA6357D-D56C-4CE2-8B35-C9DC05AB6985}">
      <dgm:prSet/>
      <dgm:spPr/>
      <dgm:t>
        <a:bodyPr/>
        <a:lstStyle/>
        <a:p>
          <a:pPr latinLnBrk="1"/>
          <a:endParaRPr lang="ko-KR" altLang="en-US"/>
        </a:p>
      </dgm:t>
    </dgm:pt>
    <dgm:pt modelId="{9C3295F2-02CB-427C-82DF-2B132A67B825}" type="pres">
      <dgm:prSet presAssocID="{DCC22D9A-BA2D-4BCE-BD66-B68B62E986B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E6F9578-67AF-44CD-89C1-403EFFDB6251}" type="pres">
      <dgm:prSet presAssocID="{CADE2426-1DC1-4AFE-81C8-5FB2EA67978A}" presName="parentLin" presStyleCnt="0"/>
      <dgm:spPr/>
    </dgm:pt>
    <dgm:pt modelId="{173531FF-A61D-4189-9E1F-C09A69F297F5}" type="pres">
      <dgm:prSet presAssocID="{CADE2426-1DC1-4AFE-81C8-5FB2EA67978A}" presName="parentLeftMargin" presStyleLbl="node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0E0F21C2-E45C-4E64-9582-C730981E4E73}" type="pres">
      <dgm:prSet presAssocID="{CADE2426-1DC1-4AFE-81C8-5FB2EA67978A}" presName="parentText" presStyleLbl="node1" presStyleIdx="0" presStyleCnt="4" custScaleX="142857" custScaleY="17109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7D51CF0-50B6-4543-AFD8-D1DF33393CBC}" type="pres">
      <dgm:prSet presAssocID="{CADE2426-1DC1-4AFE-81C8-5FB2EA67978A}" presName="negativeSpace" presStyleCnt="0"/>
      <dgm:spPr/>
    </dgm:pt>
    <dgm:pt modelId="{ABA06D45-9FD3-415B-AE7A-0247794A30A8}" type="pres">
      <dgm:prSet presAssocID="{CADE2426-1DC1-4AFE-81C8-5FB2EA67978A}" presName="childText" presStyleLbl="conFgAcc1" presStyleIdx="0" presStyleCnt="4">
        <dgm:presLayoutVars>
          <dgm:bulletEnabled val="1"/>
        </dgm:presLayoutVars>
      </dgm:prSet>
      <dgm:spPr/>
    </dgm:pt>
    <dgm:pt modelId="{0862E928-6B66-4DC6-98E5-D5C4B7BFD58D}" type="pres">
      <dgm:prSet presAssocID="{766AFADA-497B-4E72-9EF4-008768B2D6E6}" presName="spaceBetweenRectangles" presStyleCnt="0"/>
      <dgm:spPr/>
    </dgm:pt>
    <dgm:pt modelId="{2EF8C29C-D6AB-4CBB-AC42-734F1ABFDA57}" type="pres">
      <dgm:prSet presAssocID="{2C806D50-6C57-49BB-8704-E81B8255F5C9}" presName="parentLin" presStyleCnt="0"/>
      <dgm:spPr/>
    </dgm:pt>
    <dgm:pt modelId="{E16A1E78-4ABC-4A43-BD6D-C4F9092E9241}" type="pres">
      <dgm:prSet presAssocID="{2C806D50-6C57-49BB-8704-E81B8255F5C9}" presName="parentLeftMargin" presStyleLbl="node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D91007B2-67C5-427F-A2B4-4FFF92D230ED}" type="pres">
      <dgm:prSet presAssocID="{2C806D50-6C57-49BB-8704-E81B8255F5C9}" presName="parentText" presStyleLbl="node1" presStyleIdx="1" presStyleCnt="4" custScaleX="142857" custScaleY="17109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D3B5F97-0618-4070-83A3-584047D95DF6}" type="pres">
      <dgm:prSet presAssocID="{2C806D50-6C57-49BB-8704-E81B8255F5C9}" presName="negativeSpace" presStyleCnt="0"/>
      <dgm:spPr/>
    </dgm:pt>
    <dgm:pt modelId="{14D1AB74-38CA-4308-A615-6CC8370568E2}" type="pres">
      <dgm:prSet presAssocID="{2C806D50-6C57-49BB-8704-E81B8255F5C9}" presName="childText" presStyleLbl="conFgAcc1" presStyleIdx="1" presStyleCnt="4">
        <dgm:presLayoutVars>
          <dgm:bulletEnabled val="1"/>
        </dgm:presLayoutVars>
      </dgm:prSet>
      <dgm:spPr/>
    </dgm:pt>
    <dgm:pt modelId="{E81C275D-2A26-4E9F-A487-A3B55DADC778}" type="pres">
      <dgm:prSet presAssocID="{8F4EB95D-19A6-461D-A305-676B2E78CF7E}" presName="spaceBetweenRectangles" presStyleCnt="0"/>
      <dgm:spPr/>
    </dgm:pt>
    <dgm:pt modelId="{E211B31D-4928-4E4D-916F-9F54FFA6343C}" type="pres">
      <dgm:prSet presAssocID="{529DD1EE-0EDC-4D6C-AF67-662839CCC863}" presName="parentLin" presStyleCnt="0"/>
      <dgm:spPr/>
    </dgm:pt>
    <dgm:pt modelId="{02413C35-A8C8-40C7-84DA-404A1F4A1651}" type="pres">
      <dgm:prSet presAssocID="{529DD1EE-0EDC-4D6C-AF67-662839CCC863}" presName="parentLeftMargin" presStyleLbl="node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68AAEEE9-83B1-4486-B3CE-2451008F9B8F}" type="pres">
      <dgm:prSet presAssocID="{529DD1EE-0EDC-4D6C-AF67-662839CCC863}" presName="parentText" presStyleLbl="node1" presStyleIdx="2" presStyleCnt="4" custScaleX="142857" custScaleY="17109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159ED86-3432-4CB7-B28D-29F749E584BD}" type="pres">
      <dgm:prSet presAssocID="{529DD1EE-0EDC-4D6C-AF67-662839CCC863}" presName="negativeSpace" presStyleCnt="0"/>
      <dgm:spPr/>
    </dgm:pt>
    <dgm:pt modelId="{1538F69C-30B9-4EC4-AB00-CF9E11BC9782}" type="pres">
      <dgm:prSet presAssocID="{529DD1EE-0EDC-4D6C-AF67-662839CCC863}" presName="childText" presStyleLbl="conFgAcc1" presStyleIdx="2" presStyleCnt="4">
        <dgm:presLayoutVars>
          <dgm:bulletEnabled val="1"/>
        </dgm:presLayoutVars>
      </dgm:prSet>
      <dgm:spPr/>
    </dgm:pt>
    <dgm:pt modelId="{652BE702-9217-4532-B4CD-94C8CC8AE8F8}" type="pres">
      <dgm:prSet presAssocID="{5DA8D50B-0D0A-437B-876F-926F1A02E7BA}" presName="spaceBetweenRectangles" presStyleCnt="0"/>
      <dgm:spPr/>
    </dgm:pt>
    <dgm:pt modelId="{6C7402EE-8F0A-485F-BDA4-51F126FF0045}" type="pres">
      <dgm:prSet presAssocID="{0330A480-A3E1-4753-8697-DA6EEC47A951}" presName="parentLin" presStyleCnt="0"/>
      <dgm:spPr/>
    </dgm:pt>
    <dgm:pt modelId="{2DAC11A4-10BF-44D6-9640-08E32FA09476}" type="pres">
      <dgm:prSet presAssocID="{0330A480-A3E1-4753-8697-DA6EEC47A951}" presName="parentLeftMargin" presStyleLbl="node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92FFC935-2823-48D5-9598-74BB61E6B09B}" type="pres">
      <dgm:prSet presAssocID="{0330A480-A3E1-4753-8697-DA6EEC47A951}" presName="parentText" presStyleLbl="node1" presStyleIdx="3" presStyleCnt="4" custScaleX="142857" custScaleY="142376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CA71A4F-22BC-49F0-9069-61276DF8CC4A}" type="pres">
      <dgm:prSet presAssocID="{0330A480-A3E1-4753-8697-DA6EEC47A951}" presName="negativeSpace" presStyleCnt="0"/>
      <dgm:spPr/>
    </dgm:pt>
    <dgm:pt modelId="{A03A58E5-5CC6-4740-91F8-17E479F6ADC3}" type="pres">
      <dgm:prSet presAssocID="{0330A480-A3E1-4753-8697-DA6EEC47A951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E0D3955A-C19F-4744-B3E9-3124F1B1B7DD}" type="presOf" srcId="{0330A480-A3E1-4753-8697-DA6EEC47A951}" destId="{92FFC935-2823-48D5-9598-74BB61E6B09B}" srcOrd="1" destOrd="0" presId="urn:microsoft.com/office/officeart/2005/8/layout/list1"/>
    <dgm:cxn modelId="{3A85FEE9-6C88-4659-91F8-ED7558598868}" type="presOf" srcId="{DCC22D9A-BA2D-4BCE-BD66-B68B62E986B9}" destId="{9C3295F2-02CB-427C-82DF-2B132A67B825}" srcOrd="0" destOrd="0" presId="urn:microsoft.com/office/officeart/2005/8/layout/list1"/>
    <dgm:cxn modelId="{85CADAE6-4846-4681-B08C-CC8D06D21885}" srcId="{DCC22D9A-BA2D-4BCE-BD66-B68B62E986B9}" destId="{529DD1EE-0EDC-4D6C-AF67-662839CCC863}" srcOrd="2" destOrd="0" parTransId="{02DEC21B-9175-4C9F-AE30-088C6C2F05C5}" sibTransId="{5DA8D50B-0D0A-437B-876F-926F1A02E7BA}"/>
    <dgm:cxn modelId="{5A5C47A6-4C19-4199-ADFE-A3B02E008721}" type="presOf" srcId="{2C806D50-6C57-49BB-8704-E81B8255F5C9}" destId="{D91007B2-67C5-427F-A2B4-4FFF92D230ED}" srcOrd="1" destOrd="0" presId="urn:microsoft.com/office/officeart/2005/8/layout/list1"/>
    <dgm:cxn modelId="{C36CB763-CEF7-4D4D-A8EC-CF2EBDE70262}" type="presOf" srcId="{0330A480-A3E1-4753-8697-DA6EEC47A951}" destId="{2DAC11A4-10BF-44D6-9640-08E32FA09476}" srcOrd="0" destOrd="0" presId="urn:microsoft.com/office/officeart/2005/8/layout/list1"/>
    <dgm:cxn modelId="{E5E66C22-D244-43B7-89B9-400F37EEDE56}" type="presOf" srcId="{CADE2426-1DC1-4AFE-81C8-5FB2EA67978A}" destId="{0E0F21C2-E45C-4E64-9582-C730981E4E73}" srcOrd="1" destOrd="0" presId="urn:microsoft.com/office/officeart/2005/8/layout/list1"/>
    <dgm:cxn modelId="{2AC5B498-23CA-40EB-931C-4FF5690FC834}" type="presOf" srcId="{2C806D50-6C57-49BB-8704-E81B8255F5C9}" destId="{E16A1E78-4ABC-4A43-BD6D-C4F9092E9241}" srcOrd="0" destOrd="0" presId="urn:microsoft.com/office/officeart/2005/8/layout/list1"/>
    <dgm:cxn modelId="{F7B0481B-7F50-492B-A3B7-2D95A71E5EA0}" srcId="{DCC22D9A-BA2D-4BCE-BD66-B68B62E986B9}" destId="{CADE2426-1DC1-4AFE-81C8-5FB2EA67978A}" srcOrd="0" destOrd="0" parTransId="{AE60B941-EE7A-4DDB-8A86-D29904A1D80B}" sibTransId="{766AFADA-497B-4E72-9EF4-008768B2D6E6}"/>
    <dgm:cxn modelId="{D05D38EA-9914-41D1-8C88-9AACFAA5937E}" srcId="{DCC22D9A-BA2D-4BCE-BD66-B68B62E986B9}" destId="{2C806D50-6C57-49BB-8704-E81B8255F5C9}" srcOrd="1" destOrd="0" parTransId="{6E6C5A0A-0BEB-433A-B62B-3EF678901FF6}" sibTransId="{8F4EB95D-19A6-461D-A305-676B2E78CF7E}"/>
    <dgm:cxn modelId="{94A67591-F9AA-4230-856B-A799AF2CE83D}" type="presOf" srcId="{529DD1EE-0EDC-4D6C-AF67-662839CCC863}" destId="{02413C35-A8C8-40C7-84DA-404A1F4A1651}" srcOrd="0" destOrd="0" presId="urn:microsoft.com/office/officeart/2005/8/layout/list1"/>
    <dgm:cxn modelId="{F78E790A-727F-49A6-AA35-E5A40D8B1A13}" type="presOf" srcId="{CADE2426-1DC1-4AFE-81C8-5FB2EA67978A}" destId="{173531FF-A61D-4189-9E1F-C09A69F297F5}" srcOrd="0" destOrd="0" presId="urn:microsoft.com/office/officeart/2005/8/layout/list1"/>
    <dgm:cxn modelId="{895E8C87-01DF-41D3-94BE-C89DC2F83078}" type="presOf" srcId="{529DD1EE-0EDC-4D6C-AF67-662839CCC863}" destId="{68AAEEE9-83B1-4486-B3CE-2451008F9B8F}" srcOrd="1" destOrd="0" presId="urn:microsoft.com/office/officeart/2005/8/layout/list1"/>
    <dgm:cxn modelId="{ACA6357D-D56C-4CE2-8B35-C9DC05AB6985}" srcId="{DCC22D9A-BA2D-4BCE-BD66-B68B62E986B9}" destId="{0330A480-A3E1-4753-8697-DA6EEC47A951}" srcOrd="3" destOrd="0" parTransId="{154CDB8B-BFD0-4472-A98F-FEFB97635E6A}" sibTransId="{8D7C81C1-5F99-4F09-8F77-EABF50B06F06}"/>
    <dgm:cxn modelId="{5CFF4D0C-54AE-412A-BF13-60E24027EF72}" type="presParOf" srcId="{9C3295F2-02CB-427C-82DF-2B132A67B825}" destId="{4E6F9578-67AF-44CD-89C1-403EFFDB6251}" srcOrd="0" destOrd="0" presId="urn:microsoft.com/office/officeart/2005/8/layout/list1"/>
    <dgm:cxn modelId="{DFFFE9A1-B4B9-4D15-9886-F8D992DF2D28}" type="presParOf" srcId="{4E6F9578-67AF-44CD-89C1-403EFFDB6251}" destId="{173531FF-A61D-4189-9E1F-C09A69F297F5}" srcOrd="0" destOrd="0" presId="urn:microsoft.com/office/officeart/2005/8/layout/list1"/>
    <dgm:cxn modelId="{D108680F-C2AB-445E-95E3-A229C6B2F044}" type="presParOf" srcId="{4E6F9578-67AF-44CD-89C1-403EFFDB6251}" destId="{0E0F21C2-E45C-4E64-9582-C730981E4E73}" srcOrd="1" destOrd="0" presId="urn:microsoft.com/office/officeart/2005/8/layout/list1"/>
    <dgm:cxn modelId="{A08CE02F-9DE0-44FC-B97E-534D5AEC14CD}" type="presParOf" srcId="{9C3295F2-02CB-427C-82DF-2B132A67B825}" destId="{B7D51CF0-50B6-4543-AFD8-D1DF33393CBC}" srcOrd="1" destOrd="0" presId="urn:microsoft.com/office/officeart/2005/8/layout/list1"/>
    <dgm:cxn modelId="{6D8603FC-16F6-4F02-812A-8EA5DCF7D712}" type="presParOf" srcId="{9C3295F2-02CB-427C-82DF-2B132A67B825}" destId="{ABA06D45-9FD3-415B-AE7A-0247794A30A8}" srcOrd="2" destOrd="0" presId="urn:microsoft.com/office/officeart/2005/8/layout/list1"/>
    <dgm:cxn modelId="{F51E0CA1-BEFD-4E62-B7AB-D64DDDEFD04A}" type="presParOf" srcId="{9C3295F2-02CB-427C-82DF-2B132A67B825}" destId="{0862E928-6B66-4DC6-98E5-D5C4B7BFD58D}" srcOrd="3" destOrd="0" presId="urn:microsoft.com/office/officeart/2005/8/layout/list1"/>
    <dgm:cxn modelId="{2EA536EC-4625-486C-B3D4-98102740E457}" type="presParOf" srcId="{9C3295F2-02CB-427C-82DF-2B132A67B825}" destId="{2EF8C29C-D6AB-4CBB-AC42-734F1ABFDA57}" srcOrd="4" destOrd="0" presId="urn:microsoft.com/office/officeart/2005/8/layout/list1"/>
    <dgm:cxn modelId="{37EF1CA4-A9E7-44BD-88A9-122D86FB0C8B}" type="presParOf" srcId="{2EF8C29C-D6AB-4CBB-AC42-734F1ABFDA57}" destId="{E16A1E78-4ABC-4A43-BD6D-C4F9092E9241}" srcOrd="0" destOrd="0" presId="urn:microsoft.com/office/officeart/2005/8/layout/list1"/>
    <dgm:cxn modelId="{0E79A690-830B-48BF-8B59-192BAA3A8BD0}" type="presParOf" srcId="{2EF8C29C-D6AB-4CBB-AC42-734F1ABFDA57}" destId="{D91007B2-67C5-427F-A2B4-4FFF92D230ED}" srcOrd="1" destOrd="0" presId="urn:microsoft.com/office/officeart/2005/8/layout/list1"/>
    <dgm:cxn modelId="{6959756E-AEA4-4E95-AACB-DBEF6A3B9C19}" type="presParOf" srcId="{9C3295F2-02CB-427C-82DF-2B132A67B825}" destId="{DD3B5F97-0618-4070-83A3-584047D95DF6}" srcOrd="5" destOrd="0" presId="urn:microsoft.com/office/officeart/2005/8/layout/list1"/>
    <dgm:cxn modelId="{5A393E87-A475-4845-B46E-78AF0391D122}" type="presParOf" srcId="{9C3295F2-02CB-427C-82DF-2B132A67B825}" destId="{14D1AB74-38CA-4308-A615-6CC8370568E2}" srcOrd="6" destOrd="0" presId="urn:microsoft.com/office/officeart/2005/8/layout/list1"/>
    <dgm:cxn modelId="{AC639013-891E-4B60-87C3-780C3F496066}" type="presParOf" srcId="{9C3295F2-02CB-427C-82DF-2B132A67B825}" destId="{E81C275D-2A26-4E9F-A487-A3B55DADC778}" srcOrd="7" destOrd="0" presId="urn:microsoft.com/office/officeart/2005/8/layout/list1"/>
    <dgm:cxn modelId="{72BD7AA3-3CC9-45EC-9360-5762D6394CDF}" type="presParOf" srcId="{9C3295F2-02CB-427C-82DF-2B132A67B825}" destId="{E211B31D-4928-4E4D-916F-9F54FFA6343C}" srcOrd="8" destOrd="0" presId="urn:microsoft.com/office/officeart/2005/8/layout/list1"/>
    <dgm:cxn modelId="{2A7E0EFB-B4DE-47CC-8BBF-AF4A654441C5}" type="presParOf" srcId="{E211B31D-4928-4E4D-916F-9F54FFA6343C}" destId="{02413C35-A8C8-40C7-84DA-404A1F4A1651}" srcOrd="0" destOrd="0" presId="urn:microsoft.com/office/officeart/2005/8/layout/list1"/>
    <dgm:cxn modelId="{C2591163-9FD7-4D76-9DBC-817F09729116}" type="presParOf" srcId="{E211B31D-4928-4E4D-916F-9F54FFA6343C}" destId="{68AAEEE9-83B1-4486-B3CE-2451008F9B8F}" srcOrd="1" destOrd="0" presId="urn:microsoft.com/office/officeart/2005/8/layout/list1"/>
    <dgm:cxn modelId="{0C9BF71D-082E-41F1-BE80-555E5C3DFC6C}" type="presParOf" srcId="{9C3295F2-02CB-427C-82DF-2B132A67B825}" destId="{A159ED86-3432-4CB7-B28D-29F749E584BD}" srcOrd="9" destOrd="0" presId="urn:microsoft.com/office/officeart/2005/8/layout/list1"/>
    <dgm:cxn modelId="{2AC1A6E5-067C-4295-9FDD-4DFAAEDA7E93}" type="presParOf" srcId="{9C3295F2-02CB-427C-82DF-2B132A67B825}" destId="{1538F69C-30B9-4EC4-AB00-CF9E11BC9782}" srcOrd="10" destOrd="0" presId="urn:microsoft.com/office/officeart/2005/8/layout/list1"/>
    <dgm:cxn modelId="{8A3FD2F1-5779-4879-B5C8-52164DBDCD5C}" type="presParOf" srcId="{9C3295F2-02CB-427C-82DF-2B132A67B825}" destId="{652BE702-9217-4532-B4CD-94C8CC8AE8F8}" srcOrd="11" destOrd="0" presId="urn:microsoft.com/office/officeart/2005/8/layout/list1"/>
    <dgm:cxn modelId="{7F519324-476B-4709-9788-CCFEC668E93A}" type="presParOf" srcId="{9C3295F2-02CB-427C-82DF-2B132A67B825}" destId="{6C7402EE-8F0A-485F-BDA4-51F126FF0045}" srcOrd="12" destOrd="0" presId="urn:microsoft.com/office/officeart/2005/8/layout/list1"/>
    <dgm:cxn modelId="{69F40947-C377-4514-AA05-A673E2B6CC09}" type="presParOf" srcId="{6C7402EE-8F0A-485F-BDA4-51F126FF0045}" destId="{2DAC11A4-10BF-44D6-9640-08E32FA09476}" srcOrd="0" destOrd="0" presId="urn:microsoft.com/office/officeart/2005/8/layout/list1"/>
    <dgm:cxn modelId="{2D6BC8F8-00C5-47AD-99BB-082EFD69A0AD}" type="presParOf" srcId="{6C7402EE-8F0A-485F-BDA4-51F126FF0045}" destId="{92FFC935-2823-48D5-9598-74BB61E6B09B}" srcOrd="1" destOrd="0" presId="urn:microsoft.com/office/officeart/2005/8/layout/list1"/>
    <dgm:cxn modelId="{5C051184-CBF5-4523-B561-E1EB994B88FA}" type="presParOf" srcId="{9C3295F2-02CB-427C-82DF-2B132A67B825}" destId="{BCA71A4F-22BC-49F0-9069-61276DF8CC4A}" srcOrd="13" destOrd="0" presId="urn:microsoft.com/office/officeart/2005/8/layout/list1"/>
    <dgm:cxn modelId="{56898EE3-3E15-4CA8-B5A9-A1333DF3D1A1}" type="presParOf" srcId="{9C3295F2-02CB-427C-82DF-2B132A67B825}" destId="{A03A58E5-5CC6-4740-91F8-17E479F6ADC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FB891DD-DF43-4325-898B-31C33F070915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0C9450AF-9C84-4BC0-A625-85A379ACE621}">
      <dgm:prSet phldrT="[텍스트]"/>
      <dgm:spPr/>
      <dgm:t>
        <a:bodyPr/>
        <a:lstStyle/>
        <a:p>
          <a:pPr latinLnBrk="1"/>
          <a:r>
            <a:rPr lang="ko-KR" altLang="en-US" dirty="0"/>
            <a:t>일정한 주거지</a:t>
          </a:r>
        </a:p>
      </dgm:t>
    </dgm:pt>
    <dgm:pt modelId="{8D390B4E-6026-45E3-BB83-9F0D2CD497A0}" type="parTrans" cxnId="{387E8658-B0F9-4248-BD37-A0B851EE0EAF}">
      <dgm:prSet/>
      <dgm:spPr/>
      <dgm:t>
        <a:bodyPr/>
        <a:lstStyle/>
        <a:p>
          <a:pPr latinLnBrk="1"/>
          <a:endParaRPr lang="ko-KR" altLang="en-US"/>
        </a:p>
      </dgm:t>
    </dgm:pt>
    <dgm:pt modelId="{17238E17-FAA4-43E7-984B-D6542267C2B8}" type="sibTrans" cxnId="{387E8658-B0F9-4248-BD37-A0B851EE0EAF}">
      <dgm:prSet/>
      <dgm:spPr/>
      <dgm:t>
        <a:bodyPr/>
        <a:lstStyle/>
        <a:p>
          <a:pPr latinLnBrk="1"/>
          <a:endParaRPr lang="ko-KR" altLang="en-US"/>
        </a:p>
      </dgm:t>
    </dgm:pt>
    <dgm:pt modelId="{75C2F76F-9820-4847-B590-AD94479D1103}">
      <dgm:prSet phldrT="[텍스트]"/>
      <dgm:spPr/>
      <dgm:t>
        <a:bodyPr/>
        <a:lstStyle/>
        <a:p>
          <a:pPr latinLnBrk="1"/>
          <a:r>
            <a:rPr lang="ko-KR" altLang="en-US" dirty="0"/>
            <a:t>신청</a:t>
          </a:r>
        </a:p>
      </dgm:t>
    </dgm:pt>
    <dgm:pt modelId="{812E3CFD-CAAE-4809-A90A-B13508F2FA13}" type="parTrans" cxnId="{4A5E0235-21DD-4122-B6CF-E790EC550BAB}">
      <dgm:prSet/>
      <dgm:spPr/>
      <dgm:t>
        <a:bodyPr/>
        <a:lstStyle/>
        <a:p>
          <a:pPr latinLnBrk="1"/>
          <a:endParaRPr lang="ko-KR" altLang="en-US"/>
        </a:p>
      </dgm:t>
    </dgm:pt>
    <dgm:pt modelId="{5E487005-055C-476D-A72D-0C590D9D70A7}" type="sibTrans" cxnId="{4A5E0235-21DD-4122-B6CF-E790EC550BAB}">
      <dgm:prSet/>
      <dgm:spPr/>
      <dgm:t>
        <a:bodyPr/>
        <a:lstStyle/>
        <a:p>
          <a:pPr latinLnBrk="1"/>
          <a:endParaRPr lang="ko-KR" altLang="en-US"/>
        </a:p>
      </dgm:t>
    </dgm:pt>
    <dgm:pt modelId="{1C0205C6-28E4-4705-BF03-B201C1A08373}">
      <dgm:prSet phldrT="[텍스트]"/>
      <dgm:spPr/>
      <dgm:t>
        <a:bodyPr/>
        <a:lstStyle/>
        <a:p>
          <a:pPr latinLnBrk="1"/>
          <a:r>
            <a:rPr lang="ko-KR" altLang="en-US" dirty="0"/>
            <a:t>국민기초생활보장 </a:t>
          </a:r>
          <a:r>
            <a:rPr lang="en-US" altLang="ko-KR" dirty="0"/>
            <a:t>+ </a:t>
          </a:r>
          <a:r>
            <a:rPr lang="ko-KR" altLang="en-US" dirty="0"/>
            <a:t>긴급복지지원</a:t>
          </a:r>
        </a:p>
      </dgm:t>
    </dgm:pt>
    <dgm:pt modelId="{1CEA04C1-F0B1-4453-A334-06D8A0A3E7A6}" type="parTrans" cxnId="{BDACB23C-D528-4A21-BD91-30DE68F1F059}">
      <dgm:prSet/>
      <dgm:spPr/>
      <dgm:t>
        <a:bodyPr/>
        <a:lstStyle/>
        <a:p>
          <a:pPr latinLnBrk="1"/>
          <a:endParaRPr lang="ko-KR" altLang="en-US"/>
        </a:p>
      </dgm:t>
    </dgm:pt>
    <dgm:pt modelId="{AA9D5F91-6904-440A-B69D-7AB97EF6A4E9}" type="sibTrans" cxnId="{BDACB23C-D528-4A21-BD91-30DE68F1F059}">
      <dgm:prSet/>
      <dgm:spPr/>
      <dgm:t>
        <a:bodyPr/>
        <a:lstStyle/>
        <a:p>
          <a:pPr latinLnBrk="1"/>
          <a:endParaRPr lang="ko-KR" altLang="en-US"/>
        </a:p>
      </dgm:t>
    </dgm:pt>
    <dgm:pt modelId="{09EED21D-67E3-46DE-B44A-9FD82016F4A0}" type="pres">
      <dgm:prSet presAssocID="{4FB891DD-DF43-4325-898B-31C33F070915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C9B0C88-1C5C-402F-92BB-B4DABDB18907}" type="pres">
      <dgm:prSet presAssocID="{4FB891DD-DF43-4325-898B-31C33F070915}" presName="ellipse" presStyleLbl="trBgShp" presStyleIdx="0" presStyleCnt="1"/>
      <dgm:spPr/>
    </dgm:pt>
    <dgm:pt modelId="{28A6C5C4-5889-4FEC-AA88-C35169955233}" type="pres">
      <dgm:prSet presAssocID="{4FB891DD-DF43-4325-898B-31C33F070915}" presName="arrow1" presStyleLbl="fgShp" presStyleIdx="0" presStyleCnt="1"/>
      <dgm:spPr/>
    </dgm:pt>
    <dgm:pt modelId="{3E62F034-FC4C-4EAE-B6B4-CF0C64C93441}" type="pres">
      <dgm:prSet presAssocID="{4FB891DD-DF43-4325-898B-31C33F070915}" presName="rectangle" presStyleLbl="revTx" presStyleIdx="0" presStyleCnt="1" custScaleX="15057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90BE3DF-B141-43B5-ACB4-33ACE4D95523}" type="pres">
      <dgm:prSet presAssocID="{75C2F76F-9820-4847-B590-AD94479D1103}" presName="item1" presStyleLbl="node1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05E1F7F-F8B0-4F39-A3D2-09C99E79A90F}" type="pres">
      <dgm:prSet presAssocID="{1C0205C6-28E4-4705-BF03-B201C1A08373}" presName="item2" presStyleLbl="node1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62022CE-4941-47A1-B4AF-D4482C65B4E1}" type="pres">
      <dgm:prSet presAssocID="{4FB891DD-DF43-4325-898B-31C33F070915}" presName="funnel" presStyleLbl="trAlignAcc1" presStyleIdx="0" presStyleCnt="1"/>
      <dgm:spPr/>
    </dgm:pt>
  </dgm:ptLst>
  <dgm:cxnLst>
    <dgm:cxn modelId="{BDACB23C-D528-4A21-BD91-30DE68F1F059}" srcId="{4FB891DD-DF43-4325-898B-31C33F070915}" destId="{1C0205C6-28E4-4705-BF03-B201C1A08373}" srcOrd="2" destOrd="0" parTransId="{1CEA04C1-F0B1-4453-A334-06D8A0A3E7A6}" sibTransId="{AA9D5F91-6904-440A-B69D-7AB97EF6A4E9}"/>
    <dgm:cxn modelId="{1E0962A2-EC9E-463E-B512-AD18863CF1A1}" type="presOf" srcId="{0C9450AF-9C84-4BC0-A625-85A379ACE621}" destId="{D05E1F7F-F8B0-4F39-A3D2-09C99E79A90F}" srcOrd="0" destOrd="0" presId="urn:microsoft.com/office/officeart/2005/8/layout/funnel1"/>
    <dgm:cxn modelId="{387E8658-B0F9-4248-BD37-A0B851EE0EAF}" srcId="{4FB891DD-DF43-4325-898B-31C33F070915}" destId="{0C9450AF-9C84-4BC0-A625-85A379ACE621}" srcOrd="0" destOrd="0" parTransId="{8D390B4E-6026-45E3-BB83-9F0D2CD497A0}" sibTransId="{17238E17-FAA4-43E7-984B-D6542267C2B8}"/>
    <dgm:cxn modelId="{DDF59977-6ECA-4F7B-8F07-B93A259ADE76}" type="presOf" srcId="{1C0205C6-28E4-4705-BF03-B201C1A08373}" destId="{3E62F034-FC4C-4EAE-B6B4-CF0C64C93441}" srcOrd="0" destOrd="0" presId="urn:microsoft.com/office/officeart/2005/8/layout/funnel1"/>
    <dgm:cxn modelId="{4A5E0235-21DD-4122-B6CF-E790EC550BAB}" srcId="{4FB891DD-DF43-4325-898B-31C33F070915}" destId="{75C2F76F-9820-4847-B590-AD94479D1103}" srcOrd="1" destOrd="0" parTransId="{812E3CFD-CAAE-4809-A90A-B13508F2FA13}" sibTransId="{5E487005-055C-476D-A72D-0C590D9D70A7}"/>
    <dgm:cxn modelId="{D66CDA9E-FDA3-4E66-B29B-F4070A9640C9}" type="presOf" srcId="{4FB891DD-DF43-4325-898B-31C33F070915}" destId="{09EED21D-67E3-46DE-B44A-9FD82016F4A0}" srcOrd="0" destOrd="0" presId="urn:microsoft.com/office/officeart/2005/8/layout/funnel1"/>
    <dgm:cxn modelId="{92657026-C609-4183-BFA7-DDF8699926B9}" type="presOf" srcId="{75C2F76F-9820-4847-B590-AD94479D1103}" destId="{690BE3DF-B141-43B5-ACB4-33ACE4D95523}" srcOrd="0" destOrd="0" presId="urn:microsoft.com/office/officeart/2005/8/layout/funnel1"/>
    <dgm:cxn modelId="{498EB9E8-1B96-448B-AD1D-651B716FC7B3}" type="presParOf" srcId="{09EED21D-67E3-46DE-B44A-9FD82016F4A0}" destId="{5C9B0C88-1C5C-402F-92BB-B4DABDB18907}" srcOrd="0" destOrd="0" presId="urn:microsoft.com/office/officeart/2005/8/layout/funnel1"/>
    <dgm:cxn modelId="{1D178E96-58D5-4DBC-8063-64F568F73766}" type="presParOf" srcId="{09EED21D-67E3-46DE-B44A-9FD82016F4A0}" destId="{28A6C5C4-5889-4FEC-AA88-C35169955233}" srcOrd="1" destOrd="0" presId="urn:microsoft.com/office/officeart/2005/8/layout/funnel1"/>
    <dgm:cxn modelId="{3EE43623-BB54-44D8-9A4B-8F386516B5C4}" type="presParOf" srcId="{09EED21D-67E3-46DE-B44A-9FD82016F4A0}" destId="{3E62F034-FC4C-4EAE-B6B4-CF0C64C93441}" srcOrd="2" destOrd="0" presId="urn:microsoft.com/office/officeart/2005/8/layout/funnel1"/>
    <dgm:cxn modelId="{A820534F-ECF7-47CF-995A-2F98097BBC7A}" type="presParOf" srcId="{09EED21D-67E3-46DE-B44A-9FD82016F4A0}" destId="{690BE3DF-B141-43B5-ACB4-33ACE4D95523}" srcOrd="3" destOrd="0" presId="urn:microsoft.com/office/officeart/2005/8/layout/funnel1"/>
    <dgm:cxn modelId="{9AF93BE8-69C6-4706-8107-8402138A423F}" type="presParOf" srcId="{09EED21D-67E3-46DE-B44A-9FD82016F4A0}" destId="{D05E1F7F-F8B0-4F39-A3D2-09C99E79A90F}" srcOrd="4" destOrd="0" presId="urn:microsoft.com/office/officeart/2005/8/layout/funnel1"/>
    <dgm:cxn modelId="{CFA6E109-8734-4F64-8507-5174B25F9704}" type="presParOf" srcId="{09EED21D-67E3-46DE-B44A-9FD82016F4A0}" destId="{762022CE-4941-47A1-B4AF-D4482C65B4E1}" srcOrd="5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D5F15181-1D46-442F-A8B2-AF40934E6ECA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964E5B6-FA3E-456A-BA15-F0159D1AEEEE}">
      <dgm:prSet phldrT="[텍스트]" custT="1"/>
      <dgm:spPr/>
      <dgm:t>
        <a:bodyPr/>
        <a:lstStyle/>
        <a:p>
          <a:pPr latinLnBrk="1"/>
          <a:r>
            <a:rPr lang="ko-KR" altLang="en-US" sz="2400" dirty="0"/>
            <a:t>빅데이터 활용 위기가구 포착 </a:t>
          </a:r>
        </a:p>
      </dgm:t>
    </dgm:pt>
    <dgm:pt modelId="{C748EC1A-F614-4B70-A636-D48501A47CF2}" type="parTrans" cxnId="{2D707078-4C7E-4BE7-82AB-BDD9C913CD4F}">
      <dgm:prSet/>
      <dgm:spPr/>
      <dgm:t>
        <a:bodyPr/>
        <a:lstStyle/>
        <a:p>
          <a:pPr latinLnBrk="1"/>
          <a:endParaRPr lang="ko-KR" altLang="en-US"/>
        </a:p>
      </dgm:t>
    </dgm:pt>
    <dgm:pt modelId="{B05FF062-ECB5-427B-9DDF-1DB9F9758412}" type="sibTrans" cxnId="{2D707078-4C7E-4BE7-82AB-BDD9C913CD4F}">
      <dgm:prSet/>
      <dgm:spPr/>
      <dgm:t>
        <a:bodyPr/>
        <a:lstStyle/>
        <a:p>
          <a:pPr latinLnBrk="1"/>
          <a:endParaRPr lang="ko-KR" altLang="en-US"/>
        </a:p>
      </dgm:t>
    </dgm:pt>
    <dgm:pt modelId="{CEB1C053-4BB5-49CD-8FE3-F17BD042CA57}">
      <dgm:prSet phldrT="[텍스트]" custT="1"/>
      <dgm:spPr/>
      <dgm:t>
        <a:bodyPr/>
        <a:lstStyle/>
        <a:p>
          <a:pPr latinLnBrk="1"/>
          <a:r>
            <a:rPr lang="ko-KR" altLang="en-US" sz="2400" dirty="0"/>
            <a:t>최종 상태 파악까지 끝까지 추적</a:t>
          </a:r>
        </a:p>
      </dgm:t>
    </dgm:pt>
    <dgm:pt modelId="{365088DD-AC2C-48B4-A7BC-1FA67821A332}" type="parTrans" cxnId="{D99178A8-D8B5-42CD-A0CA-CE01C7C7C452}">
      <dgm:prSet/>
      <dgm:spPr/>
      <dgm:t>
        <a:bodyPr/>
        <a:lstStyle/>
        <a:p>
          <a:pPr latinLnBrk="1"/>
          <a:endParaRPr lang="ko-KR" altLang="en-US"/>
        </a:p>
      </dgm:t>
    </dgm:pt>
    <dgm:pt modelId="{479ADACA-29EB-4576-B731-BEAEE4F967CD}" type="sibTrans" cxnId="{D99178A8-D8B5-42CD-A0CA-CE01C7C7C452}">
      <dgm:prSet/>
      <dgm:spPr/>
      <dgm:t>
        <a:bodyPr/>
        <a:lstStyle/>
        <a:p>
          <a:pPr latinLnBrk="1"/>
          <a:endParaRPr lang="ko-KR" altLang="en-US"/>
        </a:p>
      </dgm:t>
    </dgm:pt>
    <dgm:pt modelId="{74B259E0-6F8C-426C-A68A-84826E29EB59}" type="pres">
      <dgm:prSet presAssocID="{D5F15181-1D46-442F-A8B2-AF40934E6ECA}" presName="Name0" presStyleCnt="0">
        <dgm:presLayoutVars>
          <dgm:dir/>
          <dgm:resizeHandles val="exact"/>
        </dgm:presLayoutVars>
      </dgm:prSet>
      <dgm:spPr/>
    </dgm:pt>
    <dgm:pt modelId="{58D386E4-7C02-490A-955C-1799B8F00B76}" type="pres">
      <dgm:prSet presAssocID="{C964E5B6-FA3E-456A-BA15-F0159D1AEEEE}" presName="node" presStyleLbl="node1" presStyleIdx="0" presStyleCnt="2" custScaleX="93760" custLinFactNeighborX="25888" custLinFactNeighborY="182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F9716D1-4757-4AC4-9D17-166D9E504B89}" type="pres">
      <dgm:prSet presAssocID="{B05FF062-ECB5-427B-9DDF-1DB9F9758412}" presName="sibTrans" presStyleLbl="sibTrans2D1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AC2FC218-E0F9-4605-A2AA-A5CC5FA9AD0C}" type="pres">
      <dgm:prSet presAssocID="{B05FF062-ECB5-427B-9DDF-1DB9F9758412}" presName="connectorText" presStyleLbl="sibTrans2D1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AACD1EA2-DD19-4F0B-84DC-C204935CCF38}" type="pres">
      <dgm:prSet presAssocID="{CEB1C053-4BB5-49CD-8FE3-F17BD042CA57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99178A8-D8B5-42CD-A0CA-CE01C7C7C452}" srcId="{D5F15181-1D46-442F-A8B2-AF40934E6ECA}" destId="{CEB1C053-4BB5-49CD-8FE3-F17BD042CA57}" srcOrd="1" destOrd="0" parTransId="{365088DD-AC2C-48B4-A7BC-1FA67821A332}" sibTransId="{479ADACA-29EB-4576-B731-BEAEE4F967CD}"/>
    <dgm:cxn modelId="{C02E3183-B79D-4912-9028-937C1723F07F}" type="presOf" srcId="{C964E5B6-FA3E-456A-BA15-F0159D1AEEEE}" destId="{58D386E4-7C02-490A-955C-1799B8F00B76}" srcOrd="0" destOrd="0" presId="urn:microsoft.com/office/officeart/2005/8/layout/process1"/>
    <dgm:cxn modelId="{2D707078-4C7E-4BE7-82AB-BDD9C913CD4F}" srcId="{D5F15181-1D46-442F-A8B2-AF40934E6ECA}" destId="{C964E5B6-FA3E-456A-BA15-F0159D1AEEEE}" srcOrd="0" destOrd="0" parTransId="{C748EC1A-F614-4B70-A636-D48501A47CF2}" sibTransId="{B05FF062-ECB5-427B-9DDF-1DB9F9758412}"/>
    <dgm:cxn modelId="{82E52CB2-43D5-4990-B13A-97A5806E0947}" type="presOf" srcId="{B05FF062-ECB5-427B-9DDF-1DB9F9758412}" destId="{DF9716D1-4757-4AC4-9D17-166D9E504B89}" srcOrd="0" destOrd="0" presId="urn:microsoft.com/office/officeart/2005/8/layout/process1"/>
    <dgm:cxn modelId="{7697FF15-7586-4036-AE10-35E0CF3E3211}" type="presOf" srcId="{D5F15181-1D46-442F-A8B2-AF40934E6ECA}" destId="{74B259E0-6F8C-426C-A68A-84826E29EB59}" srcOrd="0" destOrd="0" presId="urn:microsoft.com/office/officeart/2005/8/layout/process1"/>
    <dgm:cxn modelId="{8E5687AD-8C63-4475-804B-FB4C5DBDD12D}" type="presOf" srcId="{B05FF062-ECB5-427B-9DDF-1DB9F9758412}" destId="{AC2FC218-E0F9-4605-A2AA-A5CC5FA9AD0C}" srcOrd="1" destOrd="0" presId="urn:microsoft.com/office/officeart/2005/8/layout/process1"/>
    <dgm:cxn modelId="{2725D1C6-B8A0-46AF-B810-C8F219F6B255}" type="presOf" srcId="{CEB1C053-4BB5-49CD-8FE3-F17BD042CA57}" destId="{AACD1EA2-DD19-4F0B-84DC-C204935CCF38}" srcOrd="0" destOrd="0" presId="urn:microsoft.com/office/officeart/2005/8/layout/process1"/>
    <dgm:cxn modelId="{CC3216CE-4E7C-4704-8FC5-12BEEAD513E6}" type="presParOf" srcId="{74B259E0-6F8C-426C-A68A-84826E29EB59}" destId="{58D386E4-7C02-490A-955C-1799B8F00B76}" srcOrd="0" destOrd="0" presId="urn:microsoft.com/office/officeart/2005/8/layout/process1"/>
    <dgm:cxn modelId="{53A2EE52-A6C4-4BD8-8759-9A57D0BB8C3A}" type="presParOf" srcId="{74B259E0-6F8C-426C-A68A-84826E29EB59}" destId="{DF9716D1-4757-4AC4-9D17-166D9E504B89}" srcOrd="1" destOrd="0" presId="urn:microsoft.com/office/officeart/2005/8/layout/process1"/>
    <dgm:cxn modelId="{CFB0186E-97DE-422F-9C93-B371FA80E765}" type="presParOf" srcId="{DF9716D1-4757-4AC4-9D17-166D9E504B89}" destId="{AC2FC218-E0F9-4605-A2AA-A5CC5FA9AD0C}" srcOrd="0" destOrd="0" presId="urn:microsoft.com/office/officeart/2005/8/layout/process1"/>
    <dgm:cxn modelId="{AE7CB491-CF2D-4C1A-AF23-A7DAEBC38A80}" type="presParOf" srcId="{74B259E0-6F8C-426C-A68A-84826E29EB59}" destId="{AACD1EA2-DD19-4F0B-84DC-C204935CCF3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764A83-5D0C-446A-BB41-1316068574B9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75A75A29-DC60-4A47-8E2A-9E3084EE68A1}">
      <dgm:prSet phldrT="[텍스트]"/>
      <dgm:spPr/>
      <dgm:t>
        <a:bodyPr/>
        <a:lstStyle/>
        <a:p>
          <a:pPr latinLnBrk="1"/>
          <a:r>
            <a:rPr lang="ko-KR" altLang="en-US" dirty="0"/>
            <a:t>사각지대 논란</a:t>
          </a:r>
        </a:p>
      </dgm:t>
    </dgm:pt>
    <dgm:pt modelId="{A937AFD1-A8C2-49A8-AD18-253B66DE57BE}" type="parTrans" cxnId="{5BE6657F-2988-4F75-937D-1699199C4445}">
      <dgm:prSet/>
      <dgm:spPr/>
      <dgm:t>
        <a:bodyPr/>
        <a:lstStyle/>
        <a:p>
          <a:pPr latinLnBrk="1"/>
          <a:endParaRPr lang="ko-KR" altLang="en-US"/>
        </a:p>
      </dgm:t>
    </dgm:pt>
    <dgm:pt modelId="{06091364-0C86-4942-9D6A-03FE57220754}" type="sibTrans" cxnId="{5BE6657F-2988-4F75-937D-1699199C4445}">
      <dgm:prSet/>
      <dgm:spPr/>
      <dgm:t>
        <a:bodyPr/>
        <a:lstStyle/>
        <a:p>
          <a:pPr latinLnBrk="1"/>
          <a:endParaRPr lang="ko-KR" altLang="en-US"/>
        </a:p>
      </dgm:t>
    </dgm:pt>
    <dgm:pt modelId="{FB30552C-FACB-40C1-BADF-E76EEFD82391}">
      <dgm:prSet phldrT="[텍스트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latinLnBrk="1"/>
          <a:endParaRPr lang="ko-KR" altLang="en-US"/>
        </a:p>
      </dgm:t>
    </dgm:pt>
    <dgm:pt modelId="{91740E7C-84A2-4249-9F67-FFF81A259145}" type="parTrans" cxnId="{31A3BC80-BA1F-4C48-9764-F6A7187B9E7B}">
      <dgm:prSet/>
      <dgm:spPr/>
      <dgm:t>
        <a:bodyPr/>
        <a:lstStyle/>
        <a:p>
          <a:pPr latinLnBrk="1"/>
          <a:endParaRPr lang="ko-KR" altLang="en-US"/>
        </a:p>
      </dgm:t>
    </dgm:pt>
    <dgm:pt modelId="{3A098942-3DBC-4B5E-B9C4-1413165EE92E}" type="sibTrans" cxnId="{31A3BC80-BA1F-4C48-9764-F6A7187B9E7B}">
      <dgm:prSet/>
      <dgm:spPr/>
      <dgm:t>
        <a:bodyPr/>
        <a:lstStyle/>
        <a:p>
          <a:pPr latinLnBrk="1"/>
          <a:endParaRPr lang="ko-KR" altLang="en-US"/>
        </a:p>
      </dgm:t>
    </dgm:pt>
    <dgm:pt modelId="{98BC3AF1-B6B0-4EAB-805B-5F7FFE47C594}">
      <dgm:prSet phldrT="[텍스트]"/>
      <dgm:spPr/>
      <dgm:t>
        <a:bodyPr/>
        <a:lstStyle/>
        <a:p>
          <a:pPr latinLnBrk="1"/>
          <a:r>
            <a:rPr lang="ko-KR" altLang="en-US" dirty="0"/>
            <a:t>대구 </a:t>
          </a:r>
          <a:r>
            <a:rPr lang="ko-KR" altLang="en-US" dirty="0" err="1"/>
            <a:t>불로동</a:t>
          </a:r>
          <a:r>
            <a:rPr lang="ko-KR" altLang="en-US" dirty="0"/>
            <a:t> 사건</a:t>
          </a:r>
        </a:p>
      </dgm:t>
    </dgm:pt>
    <dgm:pt modelId="{79854F98-6A90-4F48-9A94-8F6EEA9E643E}" type="parTrans" cxnId="{060C1315-D653-4C31-B4CC-5305AC96441E}">
      <dgm:prSet/>
      <dgm:spPr/>
      <dgm:t>
        <a:bodyPr/>
        <a:lstStyle/>
        <a:p>
          <a:pPr latinLnBrk="1"/>
          <a:endParaRPr lang="ko-KR" altLang="en-US"/>
        </a:p>
      </dgm:t>
    </dgm:pt>
    <dgm:pt modelId="{FCFB280B-4ACD-456D-AAFF-DC11006AB280}" type="sibTrans" cxnId="{060C1315-D653-4C31-B4CC-5305AC96441E}">
      <dgm:prSet/>
      <dgm:spPr/>
      <dgm:t>
        <a:bodyPr/>
        <a:lstStyle/>
        <a:p>
          <a:pPr latinLnBrk="1"/>
          <a:endParaRPr lang="ko-KR" altLang="en-US"/>
        </a:p>
      </dgm:t>
    </dgm:pt>
    <dgm:pt modelId="{15D8065B-639E-45BC-B4C0-E35F01706032}">
      <dgm:prSet phldrT="[텍스트]" custT="1"/>
      <dgm:spPr/>
      <dgm:t>
        <a:bodyPr/>
        <a:lstStyle/>
        <a:p>
          <a:pPr latinLnBrk="1"/>
          <a:r>
            <a:rPr lang="en-US" altLang="ko-KR" sz="1200" dirty="0" smtClean="0"/>
            <a:t>-2004</a:t>
          </a:r>
          <a:r>
            <a:rPr lang="ko-KR" altLang="en-US" sz="1200" dirty="0"/>
            <a:t>년 </a:t>
          </a:r>
          <a:r>
            <a:rPr lang="en-US" altLang="ko-KR" sz="1200" dirty="0"/>
            <a:t>12</a:t>
          </a:r>
          <a:r>
            <a:rPr lang="ko-KR" altLang="en-US" sz="1200" dirty="0"/>
            <a:t>월 대구 </a:t>
          </a:r>
          <a:r>
            <a:rPr lang="ko-KR" altLang="en-US" sz="1200" dirty="0" err="1"/>
            <a:t>불로동</a:t>
          </a:r>
          <a:r>
            <a:rPr lang="ko-KR" altLang="en-US" sz="1200" dirty="0"/>
            <a:t> </a:t>
          </a:r>
          <a:r>
            <a:rPr lang="en-US" altLang="ko-KR" sz="1200" dirty="0"/>
            <a:t>5</a:t>
          </a:r>
          <a:r>
            <a:rPr lang="ko-KR" altLang="en-US" sz="1200" dirty="0"/>
            <a:t>세 남아</a:t>
          </a:r>
          <a:r>
            <a:rPr lang="en-US" altLang="ko-KR" sz="1200" dirty="0"/>
            <a:t>(</a:t>
          </a:r>
          <a:r>
            <a:rPr lang="ko-KR" altLang="en-US" sz="1200" dirty="0"/>
            <a:t>선천성 </a:t>
          </a:r>
          <a:r>
            <a:rPr lang="ko-KR" altLang="en-US" sz="1200" dirty="0" err="1"/>
            <a:t>척수성</a:t>
          </a:r>
          <a:r>
            <a:rPr lang="ko-KR" altLang="en-US" sz="1200" dirty="0"/>
            <a:t> </a:t>
          </a:r>
          <a:r>
            <a:rPr lang="ko-KR" altLang="en-US" sz="1200" dirty="0" err="1"/>
            <a:t>근위축증</a:t>
          </a:r>
          <a:r>
            <a:rPr lang="en-US" altLang="ko-KR" sz="1200" dirty="0"/>
            <a:t>) </a:t>
          </a:r>
          <a:r>
            <a:rPr lang="ko-KR" altLang="en-US" sz="1200" dirty="0"/>
            <a:t>영양실조 사망 사건</a:t>
          </a:r>
        </a:p>
      </dgm:t>
    </dgm:pt>
    <dgm:pt modelId="{42E04E00-44D5-4523-9468-44D981E44E19}" type="parTrans" cxnId="{D040FF78-E544-4F9E-906C-2B7BA8D00687}">
      <dgm:prSet/>
      <dgm:spPr/>
      <dgm:t>
        <a:bodyPr/>
        <a:lstStyle/>
        <a:p>
          <a:pPr latinLnBrk="1"/>
          <a:endParaRPr lang="ko-KR" altLang="en-US"/>
        </a:p>
      </dgm:t>
    </dgm:pt>
    <dgm:pt modelId="{9DA04EA7-0939-4450-999E-1D4FC73AE4FA}" type="sibTrans" cxnId="{D040FF78-E544-4F9E-906C-2B7BA8D00687}">
      <dgm:prSet/>
      <dgm:spPr/>
      <dgm:t>
        <a:bodyPr/>
        <a:lstStyle/>
        <a:p>
          <a:pPr latinLnBrk="1"/>
          <a:endParaRPr lang="ko-KR" altLang="en-US"/>
        </a:p>
      </dgm:t>
    </dgm:pt>
    <dgm:pt modelId="{DE0EF36C-D172-4C39-BF00-D6C6C2B1B9F0}">
      <dgm:prSet phldrT="[텍스트]"/>
      <dgm:spPr/>
      <dgm:t>
        <a:bodyPr/>
        <a:lstStyle/>
        <a:p>
          <a:pPr latinLnBrk="1"/>
          <a:r>
            <a:rPr lang="ko-KR" altLang="en-US" dirty="0"/>
            <a:t>송파 </a:t>
          </a:r>
          <a:r>
            <a:rPr lang="ko-KR" altLang="en-US" dirty="0" err="1"/>
            <a:t>세모녀</a:t>
          </a:r>
          <a:r>
            <a:rPr lang="ko-KR" altLang="en-US" dirty="0"/>
            <a:t> 사건</a:t>
          </a:r>
        </a:p>
      </dgm:t>
    </dgm:pt>
    <dgm:pt modelId="{492F1794-69BC-40FA-BFD7-57BDB5931D4D}" type="parTrans" cxnId="{6ED1B942-56CA-4FA4-AD96-66C322B74FFA}">
      <dgm:prSet/>
      <dgm:spPr/>
      <dgm:t>
        <a:bodyPr/>
        <a:lstStyle/>
        <a:p>
          <a:pPr latinLnBrk="1"/>
          <a:endParaRPr lang="ko-KR" altLang="en-US"/>
        </a:p>
      </dgm:t>
    </dgm:pt>
    <dgm:pt modelId="{F095E6E8-499E-4990-88C0-67BB53401C54}" type="sibTrans" cxnId="{6ED1B942-56CA-4FA4-AD96-66C322B74FFA}">
      <dgm:prSet/>
      <dgm:spPr/>
      <dgm:t>
        <a:bodyPr/>
        <a:lstStyle/>
        <a:p>
          <a:pPr latinLnBrk="1"/>
          <a:endParaRPr lang="ko-KR" altLang="en-US"/>
        </a:p>
      </dgm:t>
    </dgm:pt>
    <dgm:pt modelId="{29BCE3AB-4D6F-4878-B440-2A893E41D674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en-US" altLang="ko-KR" sz="1200" dirty="0" smtClean="0"/>
            <a:t>-2014</a:t>
          </a:r>
          <a:r>
            <a:rPr lang="ko-KR" altLang="en-US" sz="1200" dirty="0"/>
            <a:t>년 </a:t>
          </a:r>
          <a:r>
            <a:rPr lang="en-US" altLang="ko-KR" sz="1200" dirty="0"/>
            <a:t>2</a:t>
          </a:r>
          <a:r>
            <a:rPr lang="ko-KR" altLang="en-US" sz="1200" dirty="0"/>
            <a:t>월 </a:t>
          </a:r>
          <a:r>
            <a:rPr lang="ko-KR" altLang="en-US" sz="1200" b="0" i="0" dirty="0"/>
            <a:t>서울 송파구 일가족 자살 사건 </a:t>
          </a:r>
          <a:endParaRPr lang="en-US" altLang="ko-KR" sz="1200" b="0" i="0" dirty="0"/>
        </a:p>
        <a:p>
          <a:pPr latinLnBrk="1">
            <a:lnSpc>
              <a:spcPct val="100000"/>
            </a:lnSpc>
          </a:pPr>
          <a:r>
            <a:rPr lang="en-US" altLang="ko-KR" sz="1200" b="0" i="0" dirty="0" smtClean="0"/>
            <a:t>-60</a:t>
          </a:r>
          <a:r>
            <a:rPr lang="ko-KR" altLang="en-US" sz="1200" b="0" i="0" dirty="0"/>
            <a:t>세 어머니</a:t>
          </a:r>
          <a:r>
            <a:rPr lang="en-US" altLang="ko-KR" sz="1200" b="0" i="0" dirty="0"/>
            <a:t>, 35</a:t>
          </a:r>
          <a:r>
            <a:rPr lang="ko-KR" altLang="en-US" sz="1200" b="0" i="0" dirty="0"/>
            <a:t>세 큰딸</a:t>
          </a:r>
          <a:r>
            <a:rPr lang="en-US" altLang="ko-KR" sz="1200" b="0" i="0" dirty="0"/>
            <a:t>, 32</a:t>
          </a:r>
          <a:r>
            <a:rPr lang="ko-KR" altLang="en-US" sz="1200" b="0" i="0" dirty="0"/>
            <a:t>세 작은딸</a:t>
          </a:r>
          <a:endParaRPr lang="en-US" altLang="ko-KR" sz="1200" b="0" i="0" dirty="0"/>
        </a:p>
        <a:p>
          <a:pPr latinLnBrk="1">
            <a:lnSpc>
              <a:spcPct val="100000"/>
            </a:lnSpc>
          </a:pPr>
          <a:r>
            <a:rPr lang="en-US" altLang="ko-KR" sz="1200" b="0" i="0" dirty="0" smtClean="0"/>
            <a:t>-</a:t>
          </a:r>
          <a:r>
            <a:rPr lang="ko-KR" altLang="en-US" sz="1200" b="0" i="0" dirty="0" smtClean="0"/>
            <a:t>어머니 </a:t>
          </a:r>
          <a:r>
            <a:rPr lang="ko-KR" altLang="en-US" sz="1200" b="0" i="0" dirty="0"/>
            <a:t>식당 일</a:t>
          </a:r>
          <a:r>
            <a:rPr lang="en-US" altLang="ko-KR" sz="1200" b="0" i="0" dirty="0"/>
            <a:t>, </a:t>
          </a:r>
          <a:r>
            <a:rPr lang="ko-KR" altLang="en-US" sz="1200" b="0" i="0" dirty="0"/>
            <a:t>큰딸 당뇨와 고혈압</a:t>
          </a:r>
          <a:r>
            <a:rPr lang="en-US" altLang="ko-KR" sz="1200" b="0" i="0" dirty="0"/>
            <a:t>, </a:t>
          </a:r>
          <a:r>
            <a:rPr lang="ko-KR" altLang="en-US" sz="1200" b="0" i="0" dirty="0"/>
            <a:t>작은딸 신용불량자</a:t>
          </a:r>
          <a:endParaRPr lang="en-US" altLang="ko-KR" sz="1200" b="0" i="0" dirty="0"/>
        </a:p>
        <a:p>
          <a:pPr latinLnBrk="1">
            <a:lnSpc>
              <a:spcPct val="100000"/>
            </a:lnSpc>
          </a:pPr>
          <a:r>
            <a:rPr lang="en-US" altLang="ko-KR" sz="1200" b="0" i="0" dirty="0" smtClean="0"/>
            <a:t>-</a:t>
          </a:r>
          <a:r>
            <a:rPr lang="ko-KR" altLang="en-US" sz="1200" b="0" i="0" dirty="0" smtClean="0"/>
            <a:t>의료비 </a:t>
          </a:r>
          <a:r>
            <a:rPr lang="ko-KR" altLang="en-US" sz="1200" b="0" i="0" dirty="0"/>
            <a:t>부담 </a:t>
          </a:r>
          <a:r>
            <a:rPr lang="en-US" altLang="ko-KR" sz="1200" b="0" i="0" dirty="0"/>
            <a:t>+ </a:t>
          </a:r>
          <a:r>
            <a:rPr lang="ko-KR" altLang="en-US" sz="1200" b="0" i="0" dirty="0"/>
            <a:t>엄마가 다치면서 식당 일 </a:t>
          </a:r>
          <a:r>
            <a:rPr lang="ko-KR" altLang="en-US" sz="1200" b="0" i="0" dirty="0" smtClean="0"/>
            <a:t>중단</a:t>
          </a:r>
          <a:endParaRPr lang="en-US" altLang="ko-KR" sz="1200" b="0" i="0" dirty="0"/>
        </a:p>
        <a:p>
          <a:pPr latinLnBrk="1">
            <a:lnSpc>
              <a:spcPct val="100000"/>
            </a:lnSpc>
          </a:pPr>
          <a:r>
            <a:rPr lang="en-US" altLang="ko-KR" sz="1200" b="0" i="0" dirty="0" smtClean="0"/>
            <a:t>-</a:t>
          </a:r>
          <a:r>
            <a:rPr lang="ko-KR" altLang="en-US" sz="1200" b="0" i="0" dirty="0" smtClean="0"/>
            <a:t>집세 </a:t>
          </a:r>
          <a:r>
            <a:rPr lang="ko-KR" altLang="en-US" sz="1200" b="0" i="0" dirty="0"/>
            <a:t>및 공과금인 </a:t>
          </a:r>
          <a:r>
            <a:rPr lang="en-US" altLang="ko-KR" sz="1200" b="0" i="0" dirty="0"/>
            <a:t>70</a:t>
          </a:r>
          <a:r>
            <a:rPr lang="ko-KR" altLang="en-US" sz="1200" b="0" i="0" dirty="0"/>
            <a:t>만원이 든 봉투와 유서를 남긴 채 동반 자살</a:t>
          </a:r>
          <a:endParaRPr lang="en-US" altLang="ko-KR" sz="1200" b="0" i="0" dirty="0"/>
        </a:p>
      </dgm:t>
    </dgm:pt>
    <dgm:pt modelId="{117D975C-3631-40BC-840C-4BFBA05A280E}" type="parTrans" cxnId="{8E6802DE-C8FC-44CF-BAE0-8E374CE57485}">
      <dgm:prSet/>
      <dgm:spPr/>
      <dgm:t>
        <a:bodyPr/>
        <a:lstStyle/>
        <a:p>
          <a:pPr latinLnBrk="1"/>
          <a:endParaRPr lang="ko-KR" altLang="en-US"/>
        </a:p>
      </dgm:t>
    </dgm:pt>
    <dgm:pt modelId="{F87B9C62-C038-4ECD-941E-6E830DEA53FF}" type="sibTrans" cxnId="{8E6802DE-C8FC-44CF-BAE0-8E374CE57485}">
      <dgm:prSet/>
      <dgm:spPr/>
      <dgm:t>
        <a:bodyPr/>
        <a:lstStyle/>
        <a:p>
          <a:pPr latinLnBrk="1"/>
          <a:endParaRPr lang="ko-KR" altLang="en-US"/>
        </a:p>
      </dgm:t>
    </dgm:pt>
    <dgm:pt modelId="{4E4DFA5B-3BC7-459E-8F2F-98FEE622A352}">
      <dgm:prSet custT="1"/>
      <dgm:spPr/>
      <dgm:t>
        <a:bodyPr/>
        <a:lstStyle/>
        <a:p>
          <a:pPr latinLnBrk="1"/>
          <a:r>
            <a:rPr lang="en-US" altLang="ko-KR" sz="1200" dirty="0" smtClean="0"/>
            <a:t>-</a:t>
          </a:r>
          <a:r>
            <a:rPr lang="ko-KR" altLang="en-US" sz="1200" dirty="0" smtClean="0"/>
            <a:t>의료비 </a:t>
          </a:r>
          <a:r>
            <a:rPr lang="ko-KR" altLang="en-US" sz="1200" dirty="0"/>
            <a:t>부담이 가장 큰 원인</a:t>
          </a:r>
        </a:p>
      </dgm:t>
    </dgm:pt>
    <dgm:pt modelId="{95ECCF5A-29E2-4EF8-8B97-0EF5A2C0F783}" type="parTrans" cxnId="{28B7579B-6CA4-4CDF-84AF-1BF6EF889804}">
      <dgm:prSet/>
      <dgm:spPr/>
      <dgm:t>
        <a:bodyPr/>
        <a:lstStyle/>
        <a:p>
          <a:pPr latinLnBrk="1"/>
          <a:endParaRPr lang="ko-KR" altLang="en-US"/>
        </a:p>
      </dgm:t>
    </dgm:pt>
    <dgm:pt modelId="{CA1466C2-5BAD-4F54-8025-4F2906157293}" type="sibTrans" cxnId="{28B7579B-6CA4-4CDF-84AF-1BF6EF889804}">
      <dgm:prSet/>
      <dgm:spPr/>
      <dgm:t>
        <a:bodyPr/>
        <a:lstStyle/>
        <a:p>
          <a:pPr latinLnBrk="1"/>
          <a:endParaRPr lang="ko-KR" altLang="en-US"/>
        </a:p>
      </dgm:t>
    </dgm:pt>
    <dgm:pt modelId="{D3AAE509-F1FD-4EA3-A49A-D11B136B870A}">
      <dgm:prSet custT="1"/>
      <dgm:spPr/>
      <dgm:t>
        <a:bodyPr/>
        <a:lstStyle/>
        <a:p>
          <a:pPr latinLnBrk="1"/>
          <a:r>
            <a:rPr lang="en-US" altLang="ko-KR" sz="1200" dirty="0" smtClean="0"/>
            <a:t>-</a:t>
          </a:r>
          <a:r>
            <a:rPr lang="ko-KR" altLang="en-US" sz="1200" dirty="0" smtClean="0"/>
            <a:t>사건 </a:t>
          </a:r>
          <a:r>
            <a:rPr lang="ko-KR" altLang="en-US" sz="1200" dirty="0"/>
            <a:t>직후 사회문화장관회의에서 대책 마련에 </a:t>
          </a:r>
          <a:r>
            <a:rPr lang="ko-KR" altLang="en-US" sz="1200" dirty="0" smtClean="0"/>
            <a:t>착수했고</a:t>
          </a:r>
          <a:endParaRPr lang="en-US" altLang="ko-KR" sz="1200" dirty="0" smtClean="0"/>
        </a:p>
        <a:p>
          <a:pPr latinLnBrk="1"/>
          <a:r>
            <a:rPr lang="en-US" altLang="ko-KR" sz="1200" dirty="0" smtClean="0"/>
            <a:t>-2005</a:t>
          </a:r>
          <a:r>
            <a:rPr lang="ko-KR" altLang="en-US" sz="1200" dirty="0" smtClean="0"/>
            <a:t>년 </a:t>
          </a:r>
          <a:r>
            <a:rPr lang="en-US" altLang="ko-KR" sz="1200" dirty="0" smtClean="0"/>
            <a:t>1</a:t>
          </a:r>
          <a:r>
            <a:rPr lang="ko-KR" altLang="en-US" sz="1200" dirty="0" smtClean="0"/>
            <a:t>월 </a:t>
          </a:r>
          <a:r>
            <a:rPr lang="en-US" altLang="ko-KR" sz="1200" dirty="0" smtClean="0"/>
            <a:t>13</a:t>
          </a:r>
          <a:r>
            <a:rPr lang="ko-KR" altLang="en-US" sz="1200" dirty="0" smtClean="0"/>
            <a:t>일 대통령 신년기자회견에서 </a:t>
          </a:r>
          <a:r>
            <a:rPr lang="ko-KR" altLang="en-US" sz="1200" dirty="0" err="1" smtClean="0"/>
            <a:t>사회안전망</a:t>
          </a:r>
          <a:r>
            <a:rPr lang="ko-KR" altLang="en-US" sz="1200" dirty="0" smtClean="0"/>
            <a:t> 개선 </a:t>
          </a:r>
          <a:endParaRPr lang="en-US" altLang="ko-KR" sz="1200" dirty="0" smtClean="0"/>
        </a:p>
        <a:p>
          <a:pPr latinLnBrk="1"/>
          <a:r>
            <a:rPr lang="ko-KR" altLang="en-US" sz="1200" dirty="0" smtClean="0"/>
            <a:t>약속</a:t>
          </a:r>
          <a:r>
            <a:rPr lang="en-US" altLang="ko-KR" sz="1200" dirty="0" smtClean="0"/>
            <a:t>...</a:t>
          </a:r>
          <a:endParaRPr lang="ko-KR" altLang="en-US" sz="1200" dirty="0"/>
        </a:p>
      </dgm:t>
    </dgm:pt>
    <dgm:pt modelId="{51B773AC-2277-4843-AFF9-D3EF847A3E69}" type="parTrans" cxnId="{4E9BBF49-A1EA-4495-B352-6A2BB2BB896E}">
      <dgm:prSet/>
      <dgm:spPr/>
      <dgm:t>
        <a:bodyPr/>
        <a:lstStyle/>
        <a:p>
          <a:pPr latinLnBrk="1"/>
          <a:endParaRPr lang="ko-KR" altLang="en-US"/>
        </a:p>
      </dgm:t>
    </dgm:pt>
    <dgm:pt modelId="{A6F44C91-1786-4256-9D30-061335A2C7A4}" type="sibTrans" cxnId="{4E9BBF49-A1EA-4495-B352-6A2BB2BB896E}">
      <dgm:prSet/>
      <dgm:spPr/>
      <dgm:t>
        <a:bodyPr/>
        <a:lstStyle/>
        <a:p>
          <a:pPr latinLnBrk="1"/>
          <a:endParaRPr lang="ko-KR" altLang="en-US"/>
        </a:p>
      </dgm:t>
    </dgm:pt>
    <dgm:pt modelId="{833FD50D-BFE6-40A4-BBD6-67BEA75AE7F6}">
      <dgm:prSet custT="1"/>
      <dgm:spPr/>
      <dgm:t>
        <a:bodyPr/>
        <a:lstStyle/>
        <a:p>
          <a:pPr latinLnBrk="1"/>
          <a:r>
            <a:rPr lang="en-US" altLang="ko-KR" sz="1200" dirty="0" smtClean="0"/>
            <a:t>-2005</a:t>
          </a:r>
          <a:r>
            <a:rPr lang="ko-KR" altLang="en-US" sz="1200" dirty="0"/>
            <a:t>년 </a:t>
          </a:r>
          <a:r>
            <a:rPr lang="en-US" altLang="ko-KR" sz="1200" dirty="0"/>
            <a:t>2</a:t>
          </a:r>
          <a:r>
            <a:rPr lang="ko-KR" altLang="en-US" sz="1200" dirty="0"/>
            <a:t>월 </a:t>
          </a:r>
          <a:r>
            <a:rPr lang="en-US" altLang="ko-KR" sz="1200" dirty="0"/>
            <a:t>14</a:t>
          </a:r>
          <a:r>
            <a:rPr lang="ko-KR" altLang="en-US" sz="1200" dirty="0"/>
            <a:t>일 긴급지원제도 개선 </a:t>
          </a:r>
          <a:r>
            <a:rPr lang="ko-KR" altLang="en-US" sz="1200" dirty="0" err="1"/>
            <a:t>추진단</a:t>
          </a:r>
          <a:r>
            <a:rPr lang="ko-KR" altLang="en-US" sz="1200" dirty="0"/>
            <a:t> 구성</a:t>
          </a:r>
        </a:p>
      </dgm:t>
    </dgm:pt>
    <dgm:pt modelId="{1108FF9D-F523-4527-A8C9-326C8376F05B}" type="parTrans" cxnId="{824419E1-18C5-4466-9BB0-5981C4E022C7}">
      <dgm:prSet/>
      <dgm:spPr/>
      <dgm:t>
        <a:bodyPr/>
        <a:lstStyle/>
        <a:p>
          <a:pPr latinLnBrk="1"/>
          <a:endParaRPr lang="ko-KR" altLang="en-US"/>
        </a:p>
      </dgm:t>
    </dgm:pt>
    <dgm:pt modelId="{58A3B2BC-1CA9-403D-962F-AB702795ABDC}" type="sibTrans" cxnId="{824419E1-18C5-4466-9BB0-5981C4E022C7}">
      <dgm:prSet/>
      <dgm:spPr/>
      <dgm:t>
        <a:bodyPr/>
        <a:lstStyle/>
        <a:p>
          <a:pPr latinLnBrk="1"/>
          <a:endParaRPr lang="ko-KR" altLang="en-US"/>
        </a:p>
      </dgm:t>
    </dgm:pt>
    <dgm:pt modelId="{CACC2C9E-6B69-4DB9-9380-8A509D132A22}">
      <dgm:prSet custT="1"/>
      <dgm:spPr/>
      <dgm:t>
        <a:bodyPr/>
        <a:lstStyle/>
        <a:p>
          <a:pPr latinLnBrk="1"/>
          <a:r>
            <a:rPr lang="en-US" altLang="ko-KR" sz="1200" dirty="0" smtClean="0"/>
            <a:t>-2005</a:t>
          </a:r>
          <a:r>
            <a:rPr lang="ko-KR" altLang="en-US" sz="1200" dirty="0"/>
            <a:t>년 </a:t>
          </a:r>
          <a:r>
            <a:rPr lang="en-US" altLang="ko-KR" sz="1200" dirty="0"/>
            <a:t>12</a:t>
          </a:r>
          <a:r>
            <a:rPr lang="ko-KR" altLang="en-US" sz="1200" dirty="0"/>
            <a:t>월 </a:t>
          </a:r>
          <a:r>
            <a:rPr lang="en-US" altLang="ko-KR" sz="1200" dirty="0"/>
            <a:t>23</a:t>
          </a:r>
          <a:r>
            <a:rPr lang="ko-KR" altLang="en-US" sz="1200" dirty="0"/>
            <a:t>일 법 </a:t>
          </a:r>
          <a:r>
            <a:rPr lang="ko-KR" altLang="en-US" sz="1200" dirty="0" err="1"/>
            <a:t>제정ㆍ공포</a:t>
          </a:r>
          <a:r>
            <a:rPr lang="en-US" altLang="ko-KR" sz="1200" dirty="0"/>
            <a:t>.... </a:t>
          </a:r>
          <a:r>
            <a:rPr lang="ko-KR" altLang="en-US" sz="1200" dirty="0"/>
            <a:t>본래는 한시법</a:t>
          </a:r>
        </a:p>
      </dgm:t>
    </dgm:pt>
    <dgm:pt modelId="{F3F3B671-B9BE-4F3D-9DCD-2930AB8462B4}" type="parTrans" cxnId="{0B4ECC17-EE2D-4C3C-88F3-6E52ED7D57B5}">
      <dgm:prSet/>
      <dgm:spPr/>
      <dgm:t>
        <a:bodyPr/>
        <a:lstStyle/>
        <a:p>
          <a:pPr latinLnBrk="1"/>
          <a:endParaRPr lang="ko-KR" altLang="en-US"/>
        </a:p>
      </dgm:t>
    </dgm:pt>
    <dgm:pt modelId="{DEC12D57-021E-462E-BEB1-29E407178666}" type="sibTrans" cxnId="{0B4ECC17-EE2D-4C3C-88F3-6E52ED7D57B5}">
      <dgm:prSet/>
      <dgm:spPr/>
      <dgm:t>
        <a:bodyPr/>
        <a:lstStyle/>
        <a:p>
          <a:pPr latinLnBrk="1"/>
          <a:endParaRPr lang="ko-KR" altLang="en-US"/>
        </a:p>
      </dgm:t>
    </dgm:pt>
    <dgm:pt modelId="{A3362A05-89D5-4BA6-8DFF-8C936236F742}">
      <dgm:prSet phldrT="[텍스트]"/>
      <dgm:spPr/>
      <dgm:t>
        <a:bodyPr/>
        <a:lstStyle/>
        <a:p>
          <a:pPr latinLnBrk="1"/>
          <a:r>
            <a:rPr lang="ko-KR" altLang="en-US" dirty="0"/>
            <a:t>증평 모녀사건</a:t>
          </a:r>
        </a:p>
      </dgm:t>
    </dgm:pt>
    <dgm:pt modelId="{47EE5C4E-EB2D-47D0-84DA-7160FA7FCF9F}" type="parTrans" cxnId="{E155B84B-1F3C-4676-B69B-11552FBFEC65}">
      <dgm:prSet/>
      <dgm:spPr/>
      <dgm:t>
        <a:bodyPr/>
        <a:lstStyle/>
        <a:p>
          <a:pPr latinLnBrk="1"/>
          <a:endParaRPr lang="ko-KR" altLang="en-US"/>
        </a:p>
      </dgm:t>
    </dgm:pt>
    <dgm:pt modelId="{3DF56213-5CB6-462E-9B9F-57E8D5E15F1A}" type="sibTrans" cxnId="{E155B84B-1F3C-4676-B69B-11552FBFEC65}">
      <dgm:prSet/>
      <dgm:spPr/>
      <dgm:t>
        <a:bodyPr/>
        <a:lstStyle/>
        <a:p>
          <a:pPr latinLnBrk="1"/>
          <a:endParaRPr lang="ko-KR" altLang="en-US"/>
        </a:p>
      </dgm:t>
    </dgm:pt>
    <dgm:pt modelId="{43E88B6B-D98B-42E2-8AFE-4822488C88A7}" type="pres">
      <dgm:prSet presAssocID="{23764A83-5D0C-446A-BB41-1316068574B9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716028C-3131-4A65-9AA3-E201BA0E803E}" type="pres">
      <dgm:prSet presAssocID="{75A75A29-DC60-4A47-8E2A-9E3084EE68A1}" presName="parentText1" presStyleLbl="node1" presStyleIdx="0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656585D-25E7-47C3-85BB-6766A67965D2}" type="pres">
      <dgm:prSet presAssocID="{75A75A29-DC60-4A47-8E2A-9E3084EE68A1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A61B630-0DA6-4F39-BE48-7C673A504C4F}" type="pres">
      <dgm:prSet presAssocID="{98BC3AF1-B6B0-4EAB-805B-5F7FFE47C594}" presName="parentText2" presStyleLbl="node1" presStyleIdx="1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B3ED3C1-5264-4775-AD9A-DE15336104A3}" type="pres">
      <dgm:prSet presAssocID="{98BC3AF1-B6B0-4EAB-805B-5F7FFE47C594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9E02F8F-EFCF-4DBA-9F1A-FD313C0D9475}" type="pres">
      <dgm:prSet presAssocID="{DE0EF36C-D172-4C39-BF00-D6C6C2B1B9F0}" presName="parentText3" presStyleLbl="node1" presStyleIdx="2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B311D5D-4545-4F77-BF08-15D490E22481}" type="pres">
      <dgm:prSet presAssocID="{A3362A05-89D5-4BA6-8DFF-8C936236F742}" presName="parentText4" presStyleLbl="node1" presStyleIdx="3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457B9AA-21FA-4516-A7CD-8421DD6D52EF}" type="pres">
      <dgm:prSet presAssocID="{A3362A05-89D5-4BA6-8DFF-8C936236F742}" presName="childText4" presStyleLbl="solidAlignAcc1" presStyleIdx="2" presStyleCnt="3" custLinFactNeighborX="-98616" custLinFactNeighborY="-228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7B1A051F-3B66-4ECF-8BF5-5462F12863A9}" type="presOf" srcId="{15D8065B-639E-45BC-B4C0-E35F01706032}" destId="{7B3ED3C1-5264-4775-AD9A-DE15336104A3}" srcOrd="0" destOrd="0" presId="urn:microsoft.com/office/officeart/2009/3/layout/IncreasingArrowsProcess"/>
    <dgm:cxn modelId="{9F031AC3-4FC7-4AC1-8C0F-4310DE34AC1B}" type="presOf" srcId="{23764A83-5D0C-446A-BB41-1316068574B9}" destId="{43E88B6B-D98B-42E2-8AFE-4822488C88A7}" srcOrd="0" destOrd="0" presId="urn:microsoft.com/office/officeart/2009/3/layout/IncreasingArrowsProcess"/>
    <dgm:cxn modelId="{8EC3A3A7-BE0D-40CD-866E-4135A0E67345}" type="presOf" srcId="{D3AAE509-F1FD-4EA3-A49A-D11B136B870A}" destId="{7B3ED3C1-5264-4775-AD9A-DE15336104A3}" srcOrd="0" destOrd="2" presId="urn:microsoft.com/office/officeart/2009/3/layout/IncreasingArrowsProcess"/>
    <dgm:cxn modelId="{8242A41F-79BE-4DA2-A77F-0DAD170B6A01}" type="presOf" srcId="{DE0EF36C-D172-4C39-BF00-D6C6C2B1B9F0}" destId="{59E02F8F-EFCF-4DBA-9F1A-FD313C0D9475}" srcOrd="0" destOrd="0" presId="urn:microsoft.com/office/officeart/2009/3/layout/IncreasingArrowsProcess"/>
    <dgm:cxn modelId="{CA81B530-93F2-4C5D-9531-10A38F9C38AB}" type="presOf" srcId="{29BCE3AB-4D6F-4878-B440-2A893E41D674}" destId="{D457B9AA-21FA-4516-A7CD-8421DD6D52EF}" srcOrd="0" destOrd="0" presId="urn:microsoft.com/office/officeart/2009/3/layout/IncreasingArrowsProcess"/>
    <dgm:cxn modelId="{28B7579B-6CA4-4CDF-84AF-1BF6EF889804}" srcId="{98BC3AF1-B6B0-4EAB-805B-5F7FFE47C594}" destId="{4E4DFA5B-3BC7-459E-8F2F-98FEE622A352}" srcOrd="1" destOrd="0" parTransId="{95ECCF5A-29E2-4EF8-8B97-0EF5A2C0F783}" sibTransId="{CA1466C2-5BAD-4F54-8025-4F2906157293}"/>
    <dgm:cxn modelId="{D040FF78-E544-4F9E-906C-2B7BA8D00687}" srcId="{98BC3AF1-B6B0-4EAB-805B-5F7FFE47C594}" destId="{15D8065B-639E-45BC-B4C0-E35F01706032}" srcOrd="0" destOrd="0" parTransId="{42E04E00-44D5-4523-9468-44D981E44E19}" sibTransId="{9DA04EA7-0939-4450-999E-1D4FC73AE4FA}"/>
    <dgm:cxn modelId="{824419E1-18C5-4466-9BB0-5981C4E022C7}" srcId="{98BC3AF1-B6B0-4EAB-805B-5F7FFE47C594}" destId="{833FD50D-BFE6-40A4-BBD6-67BEA75AE7F6}" srcOrd="3" destOrd="0" parTransId="{1108FF9D-F523-4527-A8C9-326C8376F05B}" sibTransId="{58A3B2BC-1CA9-403D-962F-AB702795ABDC}"/>
    <dgm:cxn modelId="{E155B84B-1F3C-4676-B69B-11552FBFEC65}" srcId="{23764A83-5D0C-446A-BB41-1316068574B9}" destId="{A3362A05-89D5-4BA6-8DFF-8C936236F742}" srcOrd="3" destOrd="0" parTransId="{47EE5C4E-EB2D-47D0-84DA-7160FA7FCF9F}" sibTransId="{3DF56213-5CB6-462E-9B9F-57E8D5E15F1A}"/>
    <dgm:cxn modelId="{0B4ECC17-EE2D-4C3C-88F3-6E52ED7D57B5}" srcId="{98BC3AF1-B6B0-4EAB-805B-5F7FFE47C594}" destId="{CACC2C9E-6B69-4DB9-9380-8A509D132A22}" srcOrd="4" destOrd="0" parTransId="{F3F3B671-B9BE-4F3D-9DCD-2930AB8462B4}" sibTransId="{DEC12D57-021E-462E-BEB1-29E407178666}"/>
    <dgm:cxn modelId="{31A3BC80-BA1F-4C48-9764-F6A7187B9E7B}" srcId="{75A75A29-DC60-4A47-8E2A-9E3084EE68A1}" destId="{FB30552C-FACB-40C1-BADF-E76EEFD82391}" srcOrd="0" destOrd="0" parTransId="{91740E7C-84A2-4249-9F67-FFF81A259145}" sibTransId="{3A098942-3DBC-4B5E-B9C4-1413165EE92E}"/>
    <dgm:cxn modelId="{8E6802DE-C8FC-44CF-BAE0-8E374CE57485}" srcId="{A3362A05-89D5-4BA6-8DFF-8C936236F742}" destId="{29BCE3AB-4D6F-4878-B440-2A893E41D674}" srcOrd="0" destOrd="0" parTransId="{117D975C-3631-40BC-840C-4BFBA05A280E}" sibTransId="{F87B9C62-C038-4ECD-941E-6E830DEA53FF}"/>
    <dgm:cxn modelId="{2628D9D1-71DB-4DBC-9E00-8D2DBD60C0ED}" type="presOf" srcId="{4E4DFA5B-3BC7-459E-8F2F-98FEE622A352}" destId="{7B3ED3C1-5264-4775-AD9A-DE15336104A3}" srcOrd="0" destOrd="1" presId="urn:microsoft.com/office/officeart/2009/3/layout/IncreasingArrowsProcess"/>
    <dgm:cxn modelId="{A1FC4CC1-C8FC-444C-9103-D2E2F132ADC0}" type="presOf" srcId="{FB30552C-FACB-40C1-BADF-E76EEFD82391}" destId="{E656585D-25E7-47C3-85BB-6766A67965D2}" srcOrd="0" destOrd="0" presId="urn:microsoft.com/office/officeart/2009/3/layout/IncreasingArrowsProcess"/>
    <dgm:cxn modelId="{36CB87FE-816A-40A7-B417-C9FDBB12607A}" type="presOf" srcId="{75A75A29-DC60-4A47-8E2A-9E3084EE68A1}" destId="{F716028C-3131-4A65-9AA3-E201BA0E803E}" srcOrd="0" destOrd="0" presId="urn:microsoft.com/office/officeart/2009/3/layout/IncreasingArrowsProcess"/>
    <dgm:cxn modelId="{C1279E87-89D6-4AEF-B991-2E8AF8867993}" type="presOf" srcId="{98BC3AF1-B6B0-4EAB-805B-5F7FFE47C594}" destId="{1A61B630-0DA6-4F39-BE48-7C673A504C4F}" srcOrd="0" destOrd="0" presId="urn:microsoft.com/office/officeart/2009/3/layout/IncreasingArrowsProcess"/>
    <dgm:cxn modelId="{060C1315-D653-4C31-B4CC-5305AC96441E}" srcId="{23764A83-5D0C-446A-BB41-1316068574B9}" destId="{98BC3AF1-B6B0-4EAB-805B-5F7FFE47C594}" srcOrd="1" destOrd="0" parTransId="{79854F98-6A90-4F48-9A94-8F6EEA9E643E}" sibTransId="{FCFB280B-4ACD-456D-AAFF-DC11006AB280}"/>
    <dgm:cxn modelId="{4E9BBF49-A1EA-4495-B352-6A2BB2BB896E}" srcId="{98BC3AF1-B6B0-4EAB-805B-5F7FFE47C594}" destId="{D3AAE509-F1FD-4EA3-A49A-D11B136B870A}" srcOrd="2" destOrd="0" parTransId="{51B773AC-2277-4843-AFF9-D3EF847A3E69}" sibTransId="{A6F44C91-1786-4256-9D30-061335A2C7A4}"/>
    <dgm:cxn modelId="{5BE6657F-2988-4F75-937D-1699199C4445}" srcId="{23764A83-5D0C-446A-BB41-1316068574B9}" destId="{75A75A29-DC60-4A47-8E2A-9E3084EE68A1}" srcOrd="0" destOrd="0" parTransId="{A937AFD1-A8C2-49A8-AD18-253B66DE57BE}" sibTransId="{06091364-0C86-4942-9D6A-03FE57220754}"/>
    <dgm:cxn modelId="{6033F2B5-1B00-4F47-ABA4-EA77EEE29DC3}" type="presOf" srcId="{A3362A05-89D5-4BA6-8DFF-8C936236F742}" destId="{3B311D5D-4545-4F77-BF08-15D490E22481}" srcOrd="0" destOrd="0" presId="urn:microsoft.com/office/officeart/2009/3/layout/IncreasingArrowsProcess"/>
    <dgm:cxn modelId="{12CC6A89-C266-4AB6-9BDD-44429FBB7980}" type="presOf" srcId="{833FD50D-BFE6-40A4-BBD6-67BEA75AE7F6}" destId="{7B3ED3C1-5264-4775-AD9A-DE15336104A3}" srcOrd="0" destOrd="3" presId="urn:microsoft.com/office/officeart/2009/3/layout/IncreasingArrowsProcess"/>
    <dgm:cxn modelId="{A69F4305-8076-45BE-A5AC-8BD25FF3AE0D}" type="presOf" srcId="{CACC2C9E-6B69-4DB9-9380-8A509D132A22}" destId="{7B3ED3C1-5264-4775-AD9A-DE15336104A3}" srcOrd="0" destOrd="4" presId="urn:microsoft.com/office/officeart/2009/3/layout/IncreasingArrowsProcess"/>
    <dgm:cxn modelId="{6ED1B942-56CA-4FA4-AD96-66C322B74FFA}" srcId="{23764A83-5D0C-446A-BB41-1316068574B9}" destId="{DE0EF36C-D172-4C39-BF00-D6C6C2B1B9F0}" srcOrd="2" destOrd="0" parTransId="{492F1794-69BC-40FA-BFD7-57BDB5931D4D}" sibTransId="{F095E6E8-499E-4990-88C0-67BB53401C54}"/>
    <dgm:cxn modelId="{E863295C-2776-491B-9FAD-0391DBBDD02E}" type="presParOf" srcId="{43E88B6B-D98B-42E2-8AFE-4822488C88A7}" destId="{F716028C-3131-4A65-9AA3-E201BA0E803E}" srcOrd="0" destOrd="0" presId="urn:microsoft.com/office/officeart/2009/3/layout/IncreasingArrowsProcess"/>
    <dgm:cxn modelId="{E84F1593-911F-4062-9147-1155B7B06189}" type="presParOf" srcId="{43E88B6B-D98B-42E2-8AFE-4822488C88A7}" destId="{E656585D-25E7-47C3-85BB-6766A67965D2}" srcOrd="1" destOrd="0" presId="urn:microsoft.com/office/officeart/2009/3/layout/IncreasingArrowsProcess"/>
    <dgm:cxn modelId="{B592C6C7-CA58-462B-9474-03F36C869836}" type="presParOf" srcId="{43E88B6B-D98B-42E2-8AFE-4822488C88A7}" destId="{1A61B630-0DA6-4F39-BE48-7C673A504C4F}" srcOrd="2" destOrd="0" presId="urn:microsoft.com/office/officeart/2009/3/layout/IncreasingArrowsProcess"/>
    <dgm:cxn modelId="{0082524B-82E9-4152-AD05-2588B97B4096}" type="presParOf" srcId="{43E88B6B-D98B-42E2-8AFE-4822488C88A7}" destId="{7B3ED3C1-5264-4775-AD9A-DE15336104A3}" srcOrd="3" destOrd="0" presId="urn:microsoft.com/office/officeart/2009/3/layout/IncreasingArrowsProcess"/>
    <dgm:cxn modelId="{D49571FA-9BE2-43F7-B617-EA3F88208C93}" type="presParOf" srcId="{43E88B6B-D98B-42E2-8AFE-4822488C88A7}" destId="{59E02F8F-EFCF-4DBA-9F1A-FD313C0D9475}" srcOrd="4" destOrd="0" presId="urn:microsoft.com/office/officeart/2009/3/layout/IncreasingArrowsProcess"/>
    <dgm:cxn modelId="{B3B7E47D-E7A2-431E-AC81-E4F8273089DD}" type="presParOf" srcId="{43E88B6B-D98B-42E2-8AFE-4822488C88A7}" destId="{3B311D5D-4545-4F77-BF08-15D490E22481}" srcOrd="5" destOrd="0" presId="urn:microsoft.com/office/officeart/2009/3/layout/IncreasingArrowsProcess"/>
    <dgm:cxn modelId="{4F40D2FA-765F-447D-AC05-4D1FAB67B752}" type="presParOf" srcId="{43E88B6B-D98B-42E2-8AFE-4822488C88A7}" destId="{D457B9AA-21FA-4516-A7CD-8421DD6D52EF}" srcOrd="6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0F2A625C-E227-4DA7-897B-9D3088B00D06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A4BA3B38-0C2F-4405-A496-96B8CFA44D8F}">
      <dgm:prSet phldrT="[텍스트]"/>
      <dgm:spPr/>
      <dgm:t>
        <a:bodyPr/>
        <a:lstStyle/>
        <a:p>
          <a:pPr latinLnBrk="1"/>
          <a:r>
            <a:rPr lang="ko-KR" altLang="en-US" dirty="0"/>
            <a:t>광역 주도</a:t>
          </a:r>
        </a:p>
      </dgm:t>
    </dgm:pt>
    <dgm:pt modelId="{4D376285-1986-4DF9-8340-2490B58A673B}" type="parTrans" cxnId="{B739173B-2134-430D-92DB-F1BE37468198}">
      <dgm:prSet/>
      <dgm:spPr/>
      <dgm:t>
        <a:bodyPr/>
        <a:lstStyle/>
        <a:p>
          <a:pPr latinLnBrk="1"/>
          <a:endParaRPr lang="ko-KR" altLang="en-US"/>
        </a:p>
      </dgm:t>
    </dgm:pt>
    <dgm:pt modelId="{343318AA-86DB-4AA8-923B-AF3E774E1922}" type="sibTrans" cxnId="{B739173B-2134-430D-92DB-F1BE37468198}">
      <dgm:prSet/>
      <dgm:spPr/>
      <dgm:t>
        <a:bodyPr/>
        <a:lstStyle/>
        <a:p>
          <a:pPr latinLnBrk="1"/>
          <a:endParaRPr lang="ko-KR" altLang="en-US"/>
        </a:p>
      </dgm:t>
    </dgm:pt>
    <dgm:pt modelId="{ACE4DC66-9EB2-4B80-BE32-6490185DC856}">
      <dgm:prSet phldrT="[텍스트]"/>
      <dgm:spPr/>
      <dgm:t>
        <a:bodyPr/>
        <a:lstStyle/>
        <a:p>
          <a:pPr latinLnBrk="1"/>
          <a:r>
            <a:rPr lang="ko-KR" altLang="en-US" dirty="0"/>
            <a:t>광역 </a:t>
          </a:r>
          <a:r>
            <a:rPr lang="ko-KR" altLang="en-US" dirty="0" err="1"/>
            <a:t>전담팀</a:t>
          </a:r>
          <a:endParaRPr lang="ko-KR" altLang="en-US" dirty="0"/>
        </a:p>
      </dgm:t>
    </dgm:pt>
    <dgm:pt modelId="{D65258B3-C04F-47D6-8574-AFDF84F7C9F7}" type="parTrans" cxnId="{509C38DC-BA0A-47D2-B704-9991823B2081}">
      <dgm:prSet/>
      <dgm:spPr/>
      <dgm:t>
        <a:bodyPr/>
        <a:lstStyle/>
        <a:p>
          <a:pPr latinLnBrk="1"/>
          <a:endParaRPr lang="ko-KR" altLang="en-US"/>
        </a:p>
      </dgm:t>
    </dgm:pt>
    <dgm:pt modelId="{188A5C24-711E-4BFA-B879-22001028B57A}" type="sibTrans" cxnId="{509C38DC-BA0A-47D2-B704-9991823B2081}">
      <dgm:prSet/>
      <dgm:spPr/>
      <dgm:t>
        <a:bodyPr/>
        <a:lstStyle/>
        <a:p>
          <a:pPr latinLnBrk="1"/>
          <a:endParaRPr lang="ko-KR" altLang="en-US"/>
        </a:p>
      </dgm:t>
    </dgm:pt>
    <dgm:pt modelId="{DACFC4E1-8D2E-4ED5-8599-C80854AB0DD5}">
      <dgm:prSet phldrT="[텍스트]"/>
      <dgm:spPr/>
      <dgm:t>
        <a:bodyPr/>
        <a:lstStyle/>
        <a:p>
          <a:pPr latinLnBrk="1"/>
          <a:r>
            <a:rPr lang="ko-KR" altLang="en-US" dirty="0" err="1"/>
            <a:t>시군구</a:t>
          </a:r>
          <a:r>
            <a:rPr lang="ko-KR" altLang="en-US" dirty="0"/>
            <a:t> 지원인력</a:t>
          </a:r>
        </a:p>
      </dgm:t>
    </dgm:pt>
    <dgm:pt modelId="{F7B6434A-0CF1-402C-8B89-88F1DAA0F90B}" type="parTrans" cxnId="{C609B765-2E79-4514-80C0-7030B444AB3F}">
      <dgm:prSet/>
      <dgm:spPr/>
      <dgm:t>
        <a:bodyPr/>
        <a:lstStyle/>
        <a:p>
          <a:pPr latinLnBrk="1"/>
          <a:endParaRPr lang="ko-KR" altLang="en-US"/>
        </a:p>
      </dgm:t>
    </dgm:pt>
    <dgm:pt modelId="{165AF125-08E7-4DB9-9501-4934CBE7D132}" type="sibTrans" cxnId="{C609B765-2E79-4514-80C0-7030B444AB3F}">
      <dgm:prSet/>
      <dgm:spPr/>
      <dgm:t>
        <a:bodyPr/>
        <a:lstStyle/>
        <a:p>
          <a:pPr latinLnBrk="1"/>
          <a:endParaRPr lang="ko-KR" altLang="en-US"/>
        </a:p>
      </dgm:t>
    </dgm:pt>
    <dgm:pt modelId="{33C82B86-3248-4638-A028-84F8436112BD}">
      <dgm:prSet phldrT="[텍스트]"/>
      <dgm:spPr/>
      <dgm:t>
        <a:bodyPr/>
        <a:lstStyle/>
        <a:p>
          <a:pPr latinLnBrk="1"/>
          <a:r>
            <a:rPr lang="ko-KR" altLang="en-US" dirty="0"/>
            <a:t>경찰</a:t>
          </a:r>
        </a:p>
      </dgm:t>
    </dgm:pt>
    <dgm:pt modelId="{6979697F-03E3-4988-A749-AB9ED87429F5}" type="parTrans" cxnId="{1ED7B240-405A-42B8-B7D9-BCC9766C807B}">
      <dgm:prSet/>
      <dgm:spPr/>
      <dgm:t>
        <a:bodyPr/>
        <a:lstStyle/>
        <a:p>
          <a:pPr latinLnBrk="1"/>
          <a:endParaRPr lang="ko-KR" altLang="en-US"/>
        </a:p>
      </dgm:t>
    </dgm:pt>
    <dgm:pt modelId="{8E09A046-A58D-477D-9943-954922586D3B}" type="sibTrans" cxnId="{1ED7B240-405A-42B8-B7D9-BCC9766C807B}">
      <dgm:prSet/>
      <dgm:spPr/>
      <dgm:t>
        <a:bodyPr/>
        <a:lstStyle/>
        <a:p>
          <a:pPr latinLnBrk="1"/>
          <a:endParaRPr lang="ko-KR" altLang="en-US"/>
        </a:p>
      </dgm:t>
    </dgm:pt>
    <dgm:pt modelId="{867D00C1-DF2C-4989-BEE3-4FE6C8E7B9E8}" type="pres">
      <dgm:prSet presAssocID="{0F2A625C-E227-4DA7-897B-9D3088B00D0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BAC29FE-5352-457E-8FE5-CB3ECF593362}" type="pres">
      <dgm:prSet presAssocID="{A4BA3B38-0C2F-4405-A496-96B8CFA44D8F}" presName="root" presStyleCnt="0"/>
      <dgm:spPr/>
    </dgm:pt>
    <dgm:pt modelId="{A679A18D-F8DF-4C44-8F01-B17397BBC413}" type="pres">
      <dgm:prSet presAssocID="{A4BA3B38-0C2F-4405-A496-96B8CFA44D8F}" presName="rootComposite" presStyleCnt="0"/>
      <dgm:spPr/>
    </dgm:pt>
    <dgm:pt modelId="{49E50382-3924-4348-8A1E-9072E7F6D394}" type="pres">
      <dgm:prSet presAssocID="{A4BA3B38-0C2F-4405-A496-96B8CFA44D8F}" presName="rootText" presStyleLbl="node1" presStyleIdx="0" presStyleCnt="1" custScaleX="208177"/>
      <dgm:spPr/>
      <dgm:t>
        <a:bodyPr/>
        <a:lstStyle/>
        <a:p>
          <a:pPr latinLnBrk="1"/>
          <a:endParaRPr lang="ko-KR" altLang="en-US"/>
        </a:p>
      </dgm:t>
    </dgm:pt>
    <dgm:pt modelId="{215124CA-9347-4556-8BEE-167E49C4F0C0}" type="pres">
      <dgm:prSet presAssocID="{A4BA3B38-0C2F-4405-A496-96B8CFA44D8F}" presName="rootConnector" presStyleLbl="node1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FF3D4E0C-5A20-4C50-9DB2-5E2FFEB53846}" type="pres">
      <dgm:prSet presAssocID="{A4BA3B38-0C2F-4405-A496-96B8CFA44D8F}" presName="childShape" presStyleCnt="0"/>
      <dgm:spPr/>
    </dgm:pt>
    <dgm:pt modelId="{E34F5666-4FD3-4878-943D-AEA518A326F0}" type="pres">
      <dgm:prSet presAssocID="{D65258B3-C04F-47D6-8574-AFDF84F7C9F7}" presName="Name13" presStyleLbl="parChTrans1D2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5BC46E5B-7FFD-4598-8CFE-D4F65B01E0AF}" type="pres">
      <dgm:prSet presAssocID="{ACE4DC66-9EB2-4B80-BE32-6490185DC856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14641BA-FE3B-4FE1-AF07-00B670226742}" type="pres">
      <dgm:prSet presAssocID="{F7B6434A-0CF1-402C-8B89-88F1DAA0F90B}" presName="Name13" presStyleLbl="parChTrans1D2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475517FD-C8DE-411E-A5BA-F7F8B29FFDE8}" type="pres">
      <dgm:prSet presAssocID="{DACFC4E1-8D2E-4ED5-8599-C80854AB0DD5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DADF992-381B-440A-9294-475214DC2C43}" type="pres">
      <dgm:prSet presAssocID="{6979697F-03E3-4988-A749-AB9ED87429F5}" presName="Name13" presStyleLbl="parChTrans1D2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AADBA50D-7D7D-4402-AB83-AD3176DA665C}" type="pres">
      <dgm:prSet presAssocID="{33C82B86-3248-4638-A028-84F8436112BD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509C38DC-BA0A-47D2-B704-9991823B2081}" srcId="{A4BA3B38-0C2F-4405-A496-96B8CFA44D8F}" destId="{ACE4DC66-9EB2-4B80-BE32-6490185DC856}" srcOrd="0" destOrd="0" parTransId="{D65258B3-C04F-47D6-8574-AFDF84F7C9F7}" sibTransId="{188A5C24-711E-4BFA-B879-22001028B57A}"/>
    <dgm:cxn modelId="{CE3CD9D8-169B-4833-A9FE-A272FB1E1241}" type="presOf" srcId="{F7B6434A-0CF1-402C-8B89-88F1DAA0F90B}" destId="{614641BA-FE3B-4FE1-AF07-00B670226742}" srcOrd="0" destOrd="0" presId="urn:microsoft.com/office/officeart/2005/8/layout/hierarchy3"/>
    <dgm:cxn modelId="{82F894E1-45C1-4AE7-808B-947C76D1CCBF}" type="presOf" srcId="{A4BA3B38-0C2F-4405-A496-96B8CFA44D8F}" destId="{49E50382-3924-4348-8A1E-9072E7F6D394}" srcOrd="0" destOrd="0" presId="urn:microsoft.com/office/officeart/2005/8/layout/hierarchy3"/>
    <dgm:cxn modelId="{22FDD3DC-44A2-4E63-B3A8-0AA8B23BD138}" type="presOf" srcId="{A4BA3B38-0C2F-4405-A496-96B8CFA44D8F}" destId="{215124CA-9347-4556-8BEE-167E49C4F0C0}" srcOrd="1" destOrd="0" presId="urn:microsoft.com/office/officeart/2005/8/layout/hierarchy3"/>
    <dgm:cxn modelId="{B739173B-2134-430D-92DB-F1BE37468198}" srcId="{0F2A625C-E227-4DA7-897B-9D3088B00D06}" destId="{A4BA3B38-0C2F-4405-A496-96B8CFA44D8F}" srcOrd="0" destOrd="0" parTransId="{4D376285-1986-4DF9-8340-2490B58A673B}" sibTransId="{343318AA-86DB-4AA8-923B-AF3E774E1922}"/>
    <dgm:cxn modelId="{D8D56AA8-1366-4677-B227-C2A12B2ED283}" type="presOf" srcId="{D65258B3-C04F-47D6-8574-AFDF84F7C9F7}" destId="{E34F5666-4FD3-4878-943D-AEA518A326F0}" srcOrd="0" destOrd="0" presId="urn:microsoft.com/office/officeart/2005/8/layout/hierarchy3"/>
    <dgm:cxn modelId="{1ED7B240-405A-42B8-B7D9-BCC9766C807B}" srcId="{A4BA3B38-0C2F-4405-A496-96B8CFA44D8F}" destId="{33C82B86-3248-4638-A028-84F8436112BD}" srcOrd="2" destOrd="0" parTransId="{6979697F-03E3-4988-A749-AB9ED87429F5}" sibTransId="{8E09A046-A58D-477D-9943-954922586D3B}"/>
    <dgm:cxn modelId="{13B398CD-A690-4B6F-B005-6C4AA55353CC}" type="presOf" srcId="{ACE4DC66-9EB2-4B80-BE32-6490185DC856}" destId="{5BC46E5B-7FFD-4598-8CFE-D4F65B01E0AF}" srcOrd="0" destOrd="0" presId="urn:microsoft.com/office/officeart/2005/8/layout/hierarchy3"/>
    <dgm:cxn modelId="{C609B765-2E79-4514-80C0-7030B444AB3F}" srcId="{A4BA3B38-0C2F-4405-A496-96B8CFA44D8F}" destId="{DACFC4E1-8D2E-4ED5-8599-C80854AB0DD5}" srcOrd="1" destOrd="0" parTransId="{F7B6434A-0CF1-402C-8B89-88F1DAA0F90B}" sibTransId="{165AF125-08E7-4DB9-9501-4934CBE7D132}"/>
    <dgm:cxn modelId="{A0E8F3BA-92AC-4176-B3C3-3C0E27B39DC6}" type="presOf" srcId="{6979697F-03E3-4988-A749-AB9ED87429F5}" destId="{ADADF992-381B-440A-9294-475214DC2C43}" srcOrd="0" destOrd="0" presId="urn:microsoft.com/office/officeart/2005/8/layout/hierarchy3"/>
    <dgm:cxn modelId="{16C7C56F-3B8E-4CA8-91A5-4B09A29EBF55}" type="presOf" srcId="{DACFC4E1-8D2E-4ED5-8599-C80854AB0DD5}" destId="{475517FD-C8DE-411E-A5BA-F7F8B29FFDE8}" srcOrd="0" destOrd="0" presId="urn:microsoft.com/office/officeart/2005/8/layout/hierarchy3"/>
    <dgm:cxn modelId="{E8CBFDD4-9380-408E-B625-4B6A2D24797C}" type="presOf" srcId="{33C82B86-3248-4638-A028-84F8436112BD}" destId="{AADBA50D-7D7D-4402-AB83-AD3176DA665C}" srcOrd="0" destOrd="0" presId="urn:microsoft.com/office/officeart/2005/8/layout/hierarchy3"/>
    <dgm:cxn modelId="{5608EC89-319F-40A7-BE19-C88145B3F9E7}" type="presOf" srcId="{0F2A625C-E227-4DA7-897B-9D3088B00D06}" destId="{867D00C1-DF2C-4989-BEE3-4FE6C8E7B9E8}" srcOrd="0" destOrd="0" presId="urn:microsoft.com/office/officeart/2005/8/layout/hierarchy3"/>
    <dgm:cxn modelId="{D3E81462-4636-4B33-A078-64694EFDBE8C}" type="presParOf" srcId="{867D00C1-DF2C-4989-BEE3-4FE6C8E7B9E8}" destId="{6BAC29FE-5352-457E-8FE5-CB3ECF593362}" srcOrd="0" destOrd="0" presId="urn:microsoft.com/office/officeart/2005/8/layout/hierarchy3"/>
    <dgm:cxn modelId="{D247065C-A78A-4099-AC6B-77B1E33CBA00}" type="presParOf" srcId="{6BAC29FE-5352-457E-8FE5-CB3ECF593362}" destId="{A679A18D-F8DF-4C44-8F01-B17397BBC413}" srcOrd="0" destOrd="0" presId="urn:microsoft.com/office/officeart/2005/8/layout/hierarchy3"/>
    <dgm:cxn modelId="{67A591B0-CFB7-4988-B73B-E11C0DE8F3A8}" type="presParOf" srcId="{A679A18D-F8DF-4C44-8F01-B17397BBC413}" destId="{49E50382-3924-4348-8A1E-9072E7F6D394}" srcOrd="0" destOrd="0" presId="urn:microsoft.com/office/officeart/2005/8/layout/hierarchy3"/>
    <dgm:cxn modelId="{07104F4B-00B4-4A74-B856-7BE9ABC08745}" type="presParOf" srcId="{A679A18D-F8DF-4C44-8F01-B17397BBC413}" destId="{215124CA-9347-4556-8BEE-167E49C4F0C0}" srcOrd="1" destOrd="0" presId="urn:microsoft.com/office/officeart/2005/8/layout/hierarchy3"/>
    <dgm:cxn modelId="{0C927282-08F7-4C3F-AEA7-D55D15C62DBC}" type="presParOf" srcId="{6BAC29FE-5352-457E-8FE5-CB3ECF593362}" destId="{FF3D4E0C-5A20-4C50-9DB2-5E2FFEB53846}" srcOrd="1" destOrd="0" presId="urn:microsoft.com/office/officeart/2005/8/layout/hierarchy3"/>
    <dgm:cxn modelId="{5F19452F-8A70-46CD-97E7-BFC58A628568}" type="presParOf" srcId="{FF3D4E0C-5A20-4C50-9DB2-5E2FFEB53846}" destId="{E34F5666-4FD3-4878-943D-AEA518A326F0}" srcOrd="0" destOrd="0" presId="urn:microsoft.com/office/officeart/2005/8/layout/hierarchy3"/>
    <dgm:cxn modelId="{842517E8-D699-4D13-B726-864504337240}" type="presParOf" srcId="{FF3D4E0C-5A20-4C50-9DB2-5E2FFEB53846}" destId="{5BC46E5B-7FFD-4598-8CFE-D4F65B01E0AF}" srcOrd="1" destOrd="0" presId="urn:microsoft.com/office/officeart/2005/8/layout/hierarchy3"/>
    <dgm:cxn modelId="{84553EC4-DE20-4A84-8EF5-E8579CADA92E}" type="presParOf" srcId="{FF3D4E0C-5A20-4C50-9DB2-5E2FFEB53846}" destId="{614641BA-FE3B-4FE1-AF07-00B670226742}" srcOrd="2" destOrd="0" presId="urn:microsoft.com/office/officeart/2005/8/layout/hierarchy3"/>
    <dgm:cxn modelId="{78BB8A25-601D-4843-ADA8-B3B774D41ACC}" type="presParOf" srcId="{FF3D4E0C-5A20-4C50-9DB2-5E2FFEB53846}" destId="{475517FD-C8DE-411E-A5BA-F7F8B29FFDE8}" srcOrd="3" destOrd="0" presId="urn:microsoft.com/office/officeart/2005/8/layout/hierarchy3"/>
    <dgm:cxn modelId="{8E511012-1414-4B6E-8E36-7431A2C51F3F}" type="presParOf" srcId="{FF3D4E0C-5A20-4C50-9DB2-5E2FFEB53846}" destId="{ADADF992-381B-440A-9294-475214DC2C43}" srcOrd="4" destOrd="0" presId="urn:microsoft.com/office/officeart/2005/8/layout/hierarchy3"/>
    <dgm:cxn modelId="{9908D8E5-6E71-4329-977E-6AC15B46D66B}" type="presParOf" srcId="{FF3D4E0C-5A20-4C50-9DB2-5E2FFEB53846}" destId="{AADBA50D-7D7D-4402-AB83-AD3176DA665C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F02ADB60-2A20-4061-A941-4288C01EE0C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pPr latinLnBrk="1"/>
          <a:endParaRPr lang="ko-KR" altLang="en-US"/>
        </a:p>
      </dgm:t>
    </dgm:pt>
    <dgm:pt modelId="{4192CC95-CE62-451E-B8D0-6B1F037827CA}">
      <dgm:prSet custT="1"/>
      <dgm:spPr/>
      <dgm:t>
        <a:bodyPr/>
        <a:lstStyle/>
        <a:p>
          <a:pPr algn="ctr" latinLnBrk="1"/>
          <a:r>
            <a:rPr lang="ko-KR" altLang="en-US" sz="2400" dirty="0"/>
            <a:t>이웃공동체</a:t>
          </a:r>
        </a:p>
      </dgm:t>
    </dgm:pt>
    <dgm:pt modelId="{C172A72B-0B83-4BA0-A681-0E31A4E434A0}" type="parTrans" cxnId="{EC06906E-C7B5-40D7-87F7-2A231D706BA8}">
      <dgm:prSet/>
      <dgm:spPr/>
      <dgm:t>
        <a:bodyPr/>
        <a:lstStyle/>
        <a:p>
          <a:pPr algn="ctr" latinLnBrk="1"/>
          <a:endParaRPr lang="ko-KR" altLang="en-US" sz="2400"/>
        </a:p>
      </dgm:t>
    </dgm:pt>
    <dgm:pt modelId="{191CF29B-BA46-4FDB-86DA-DBC235701AD3}" type="sibTrans" cxnId="{EC06906E-C7B5-40D7-87F7-2A231D706BA8}">
      <dgm:prSet/>
      <dgm:spPr/>
      <dgm:t>
        <a:bodyPr/>
        <a:lstStyle/>
        <a:p>
          <a:pPr algn="ctr" latinLnBrk="1"/>
          <a:endParaRPr lang="ko-KR" altLang="en-US" sz="2400"/>
        </a:p>
      </dgm:t>
    </dgm:pt>
    <dgm:pt modelId="{4CD5AA70-E570-4ABD-A2D5-FD79E2AC1FEB}" type="pres">
      <dgm:prSet presAssocID="{F02ADB60-2A20-4061-A941-4288C01EE0C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F8EAE47-935F-453F-8D8F-EED55403DE23}" type="pres">
      <dgm:prSet presAssocID="{4192CC95-CE62-451E-B8D0-6B1F037827C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5E70BEE1-08F9-411B-AD9B-9840ED540ADE}" type="presOf" srcId="{4192CC95-CE62-451E-B8D0-6B1F037827CA}" destId="{CF8EAE47-935F-453F-8D8F-EED55403DE23}" srcOrd="0" destOrd="0" presId="urn:microsoft.com/office/officeart/2005/8/layout/vList2"/>
    <dgm:cxn modelId="{EC06906E-C7B5-40D7-87F7-2A231D706BA8}" srcId="{F02ADB60-2A20-4061-A941-4288C01EE0C6}" destId="{4192CC95-CE62-451E-B8D0-6B1F037827CA}" srcOrd="0" destOrd="0" parTransId="{C172A72B-0B83-4BA0-A681-0E31A4E434A0}" sibTransId="{191CF29B-BA46-4FDB-86DA-DBC235701AD3}"/>
    <dgm:cxn modelId="{2C6B41B9-9D47-4062-9529-8DB4ABC6A20C}" type="presOf" srcId="{F02ADB60-2A20-4061-A941-4288C01EE0C6}" destId="{4CD5AA70-E570-4ABD-A2D5-FD79E2AC1FEB}" srcOrd="0" destOrd="0" presId="urn:microsoft.com/office/officeart/2005/8/layout/vList2"/>
    <dgm:cxn modelId="{1426C2DB-95AC-46D1-AEAC-DD7D28BBAB31}" type="presParOf" srcId="{4CD5AA70-E570-4ABD-A2D5-FD79E2AC1FEB}" destId="{CF8EAE47-935F-453F-8D8F-EED55403DE2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A3C55B7-2C68-4937-9ACD-3C7E1B504CB2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8639F7E-3D89-4115-AE73-53397585B291}">
      <dgm:prSet phldrT="[텍스트]" custT="1"/>
      <dgm:spPr/>
      <dgm:t>
        <a:bodyPr/>
        <a:lstStyle/>
        <a:p>
          <a:pPr latinLnBrk="1"/>
          <a:r>
            <a:rPr lang="ko-KR" altLang="en-US" sz="2400" dirty="0"/>
            <a:t>이웃공동체</a:t>
          </a:r>
        </a:p>
      </dgm:t>
    </dgm:pt>
    <dgm:pt modelId="{7D6E8022-AE05-4108-A91B-71248CD8A218}" type="parTrans" cxnId="{DB3E03BA-D028-4DB7-8B54-7120BB643387}">
      <dgm:prSet/>
      <dgm:spPr/>
      <dgm:t>
        <a:bodyPr/>
        <a:lstStyle/>
        <a:p>
          <a:pPr latinLnBrk="1"/>
          <a:endParaRPr lang="ko-KR" altLang="en-US"/>
        </a:p>
      </dgm:t>
    </dgm:pt>
    <dgm:pt modelId="{0C853F0A-E7CC-4D43-B4C7-E7DE310FA97D}" type="sibTrans" cxnId="{DB3E03BA-D028-4DB7-8B54-7120BB643387}">
      <dgm:prSet/>
      <dgm:spPr/>
      <dgm:t>
        <a:bodyPr/>
        <a:lstStyle/>
        <a:p>
          <a:pPr latinLnBrk="1"/>
          <a:endParaRPr lang="ko-KR" altLang="en-US"/>
        </a:p>
      </dgm:t>
    </dgm:pt>
    <dgm:pt modelId="{10D6F2B0-1CCC-449D-89AF-EE1D75BB546A}">
      <dgm:prSet phldrT="[텍스트]"/>
      <dgm:spPr/>
      <dgm:t>
        <a:bodyPr/>
        <a:lstStyle/>
        <a:p>
          <a:pPr latinLnBrk="1"/>
          <a:r>
            <a:rPr lang="ko-KR" altLang="en-US" dirty="0"/>
            <a:t>카카오 희망</a:t>
          </a:r>
          <a:r>
            <a:rPr lang="en-US" altLang="ko-KR" dirty="0"/>
            <a:t>Talk</a:t>
          </a:r>
          <a:r>
            <a:rPr lang="ko-KR" altLang="en-US" dirty="0"/>
            <a:t>를 통한 제보 활성화</a:t>
          </a:r>
        </a:p>
      </dgm:t>
    </dgm:pt>
    <dgm:pt modelId="{5C3AA74C-1655-4D5A-82D4-7D89A4BF7BDC}" type="parTrans" cxnId="{0E9E259A-0E2A-440F-9C40-732BDA7220E9}">
      <dgm:prSet/>
      <dgm:spPr/>
      <dgm:t>
        <a:bodyPr/>
        <a:lstStyle/>
        <a:p>
          <a:pPr latinLnBrk="1"/>
          <a:endParaRPr lang="ko-KR" altLang="en-US"/>
        </a:p>
      </dgm:t>
    </dgm:pt>
    <dgm:pt modelId="{E90C1BE1-743A-4580-B39F-C8976FB2E4B6}" type="sibTrans" cxnId="{0E9E259A-0E2A-440F-9C40-732BDA7220E9}">
      <dgm:prSet/>
      <dgm:spPr/>
      <dgm:t>
        <a:bodyPr/>
        <a:lstStyle/>
        <a:p>
          <a:pPr latinLnBrk="1"/>
          <a:endParaRPr lang="ko-KR" altLang="en-US"/>
        </a:p>
      </dgm:t>
    </dgm:pt>
    <dgm:pt modelId="{3BBD830E-B50E-4225-9617-E30652247D04}">
      <dgm:prSet phldrT="[텍스트]" custT="1"/>
      <dgm:spPr/>
      <dgm:t>
        <a:bodyPr/>
        <a:lstStyle/>
        <a:p>
          <a:pPr latinLnBrk="1"/>
          <a:r>
            <a:rPr lang="ko-KR" altLang="en-US" sz="1200" dirty="0"/>
            <a:t>마음안심 </a:t>
          </a:r>
          <a:r>
            <a:rPr lang="ko-KR" altLang="en-US" sz="1200" dirty="0" err="1"/>
            <a:t>서비스앱</a:t>
          </a:r>
          <a:r>
            <a:rPr lang="ko-KR" altLang="en-US" sz="1200" dirty="0"/>
            <a:t> </a:t>
          </a:r>
          <a:endParaRPr lang="en-US" altLang="ko-KR" sz="1200" dirty="0" smtClean="0"/>
        </a:p>
        <a:p>
          <a:pPr latinLnBrk="1"/>
          <a:r>
            <a:rPr lang="en-US" altLang="ko-KR" sz="1100" dirty="0" smtClean="0"/>
            <a:t>- </a:t>
          </a:r>
          <a:r>
            <a:rPr lang="ko-KR" altLang="en-US" sz="1100" dirty="0"/>
            <a:t>취약가구 안전 확인</a:t>
          </a:r>
        </a:p>
      </dgm:t>
    </dgm:pt>
    <dgm:pt modelId="{61B24CAC-8283-4CA4-A25D-4830A593A458}" type="parTrans" cxnId="{B4770F27-BC39-4AB1-8AAF-2D61E9DE2C8D}">
      <dgm:prSet/>
      <dgm:spPr/>
      <dgm:t>
        <a:bodyPr/>
        <a:lstStyle/>
        <a:p>
          <a:pPr latinLnBrk="1"/>
          <a:endParaRPr lang="ko-KR" altLang="en-US"/>
        </a:p>
      </dgm:t>
    </dgm:pt>
    <dgm:pt modelId="{E81251D2-6D45-4EE3-9A26-F4ED26DA9FF9}" type="sibTrans" cxnId="{B4770F27-BC39-4AB1-8AAF-2D61E9DE2C8D}">
      <dgm:prSet/>
      <dgm:spPr/>
      <dgm:t>
        <a:bodyPr/>
        <a:lstStyle/>
        <a:p>
          <a:pPr latinLnBrk="1"/>
          <a:endParaRPr lang="ko-KR" altLang="en-US"/>
        </a:p>
      </dgm:t>
    </dgm:pt>
    <dgm:pt modelId="{E1C0634C-62AB-4114-83D1-F92758AD1D00}">
      <dgm:prSet phldrT="[텍스트]" custT="1"/>
      <dgm:spPr/>
      <dgm:t>
        <a:bodyPr/>
        <a:lstStyle/>
        <a:p>
          <a:pPr latinLnBrk="1"/>
          <a:r>
            <a:rPr lang="ko-KR" altLang="en-US" sz="2400" dirty="0"/>
            <a:t>시군</a:t>
          </a:r>
        </a:p>
      </dgm:t>
    </dgm:pt>
    <dgm:pt modelId="{66ACB453-D991-430C-B372-D319A32F8A1B}" type="parTrans" cxnId="{FB76E7FA-9A46-42A1-BAFE-055AF6BB7953}">
      <dgm:prSet/>
      <dgm:spPr/>
      <dgm:t>
        <a:bodyPr/>
        <a:lstStyle/>
        <a:p>
          <a:pPr latinLnBrk="1"/>
          <a:endParaRPr lang="ko-KR" altLang="en-US"/>
        </a:p>
      </dgm:t>
    </dgm:pt>
    <dgm:pt modelId="{1EB6EB22-A809-4706-B91A-0B2415D61AA4}" type="sibTrans" cxnId="{FB76E7FA-9A46-42A1-BAFE-055AF6BB7953}">
      <dgm:prSet/>
      <dgm:spPr/>
      <dgm:t>
        <a:bodyPr/>
        <a:lstStyle/>
        <a:p>
          <a:pPr latinLnBrk="1"/>
          <a:endParaRPr lang="ko-KR" altLang="en-US"/>
        </a:p>
      </dgm:t>
    </dgm:pt>
    <dgm:pt modelId="{B8DFB38E-BBD5-403F-BC1B-900575CF3D79}">
      <dgm:prSet phldrT="[텍스트]"/>
      <dgm:spPr/>
      <dgm:t>
        <a:bodyPr/>
        <a:lstStyle/>
        <a:p>
          <a:pPr latinLnBrk="1"/>
          <a:r>
            <a:rPr lang="ko-KR" altLang="en-US" dirty="0"/>
            <a:t>지원인력</a:t>
          </a:r>
          <a:endParaRPr lang="en-US" altLang="ko-KR" dirty="0"/>
        </a:p>
        <a:p>
          <a:pPr latinLnBrk="1"/>
          <a:r>
            <a:rPr lang="en-US" altLang="ko-KR" dirty="0"/>
            <a:t>- </a:t>
          </a:r>
          <a:r>
            <a:rPr lang="ko-KR" altLang="en-US" dirty="0" err="1"/>
            <a:t>복지플래너</a:t>
          </a:r>
          <a:r>
            <a:rPr lang="ko-KR" altLang="en-US" dirty="0"/>
            <a:t> </a:t>
          </a:r>
          <a:r>
            <a:rPr lang="en-US" altLang="ko-KR" dirty="0"/>
            <a:t>330</a:t>
          </a:r>
          <a:r>
            <a:rPr lang="ko-KR" altLang="en-US" dirty="0"/>
            <a:t>명</a:t>
          </a:r>
          <a:endParaRPr lang="en-US" altLang="ko-KR" dirty="0"/>
        </a:p>
        <a:p>
          <a:pPr latinLnBrk="1"/>
          <a:r>
            <a:rPr lang="en-US" altLang="ko-KR" dirty="0"/>
            <a:t>(</a:t>
          </a:r>
          <a:r>
            <a:rPr lang="ko-KR" altLang="en-US" dirty="0" err="1"/>
            <a:t>읍면동</a:t>
          </a:r>
          <a:r>
            <a:rPr lang="ko-KR" altLang="en-US" dirty="0"/>
            <a:t> 당 </a:t>
          </a:r>
          <a:r>
            <a:rPr lang="en-US" altLang="ko-KR" dirty="0"/>
            <a:t>1</a:t>
          </a:r>
          <a:r>
            <a:rPr lang="ko-KR" altLang="en-US" dirty="0"/>
            <a:t>명</a:t>
          </a:r>
          <a:r>
            <a:rPr lang="en-US" altLang="ko-KR" dirty="0"/>
            <a:t>)</a:t>
          </a:r>
          <a:endParaRPr lang="ko-KR" altLang="en-US" dirty="0"/>
        </a:p>
      </dgm:t>
    </dgm:pt>
    <dgm:pt modelId="{83521F65-8714-4784-A19B-98AC377C8948}" type="parTrans" cxnId="{7176D391-4EBE-4F03-B397-47F2EF15A06C}">
      <dgm:prSet/>
      <dgm:spPr/>
      <dgm:t>
        <a:bodyPr/>
        <a:lstStyle/>
        <a:p>
          <a:pPr latinLnBrk="1"/>
          <a:endParaRPr lang="ko-KR" altLang="en-US"/>
        </a:p>
      </dgm:t>
    </dgm:pt>
    <dgm:pt modelId="{B714C973-61B0-47C8-9B89-4D1D98239748}" type="sibTrans" cxnId="{7176D391-4EBE-4F03-B397-47F2EF15A06C}">
      <dgm:prSet/>
      <dgm:spPr/>
      <dgm:t>
        <a:bodyPr/>
        <a:lstStyle/>
        <a:p>
          <a:pPr latinLnBrk="1"/>
          <a:endParaRPr lang="ko-KR" altLang="en-US"/>
        </a:p>
      </dgm:t>
    </dgm:pt>
    <dgm:pt modelId="{2DD7322D-3096-4BD6-82FC-948AFD8688F3}">
      <dgm:prSet phldrT="[텍스트]" custT="1"/>
      <dgm:spPr/>
      <dgm:t>
        <a:bodyPr/>
        <a:lstStyle/>
        <a:p>
          <a:pPr latinLnBrk="1"/>
          <a:r>
            <a:rPr lang="ko-KR" altLang="en-US" sz="2400" dirty="0"/>
            <a:t>광역</a:t>
          </a:r>
        </a:p>
      </dgm:t>
    </dgm:pt>
    <dgm:pt modelId="{B31C6ED9-1F12-49D6-A659-36A9541E2EBC}" type="parTrans" cxnId="{770D53E1-6810-4E97-BECE-0D8F0C394659}">
      <dgm:prSet/>
      <dgm:spPr/>
      <dgm:t>
        <a:bodyPr/>
        <a:lstStyle/>
        <a:p>
          <a:pPr latinLnBrk="1"/>
          <a:endParaRPr lang="ko-KR" altLang="en-US"/>
        </a:p>
      </dgm:t>
    </dgm:pt>
    <dgm:pt modelId="{12940E34-A3A3-4C5F-946B-AC8E07F69743}" type="sibTrans" cxnId="{770D53E1-6810-4E97-BECE-0D8F0C394659}">
      <dgm:prSet/>
      <dgm:spPr/>
      <dgm:t>
        <a:bodyPr/>
        <a:lstStyle/>
        <a:p>
          <a:pPr latinLnBrk="1"/>
          <a:endParaRPr lang="ko-KR" altLang="en-US"/>
        </a:p>
      </dgm:t>
    </dgm:pt>
    <dgm:pt modelId="{02654057-62BE-4447-B23E-71AC64033FB1}">
      <dgm:prSet phldrT="[텍스트]" custT="1"/>
      <dgm:spPr/>
      <dgm:t>
        <a:bodyPr/>
        <a:lstStyle/>
        <a:p>
          <a:pPr latinLnBrk="1"/>
          <a:r>
            <a:rPr lang="ko-KR" altLang="en-US" sz="2400" dirty="0"/>
            <a:t>경찰 공조</a:t>
          </a:r>
        </a:p>
      </dgm:t>
    </dgm:pt>
    <dgm:pt modelId="{47D294C8-A4A0-4EBF-B51C-F383A2B7C9A3}" type="parTrans" cxnId="{74F51FF6-4ABC-4262-9006-F8C1F85068FC}">
      <dgm:prSet/>
      <dgm:spPr/>
      <dgm:t>
        <a:bodyPr/>
        <a:lstStyle/>
        <a:p>
          <a:pPr latinLnBrk="1"/>
          <a:endParaRPr lang="ko-KR" altLang="en-US"/>
        </a:p>
      </dgm:t>
    </dgm:pt>
    <dgm:pt modelId="{9A03FD11-9F11-494B-8ABE-6AC7317DB8C0}" type="sibTrans" cxnId="{74F51FF6-4ABC-4262-9006-F8C1F85068FC}">
      <dgm:prSet/>
      <dgm:spPr/>
      <dgm:t>
        <a:bodyPr/>
        <a:lstStyle/>
        <a:p>
          <a:pPr latinLnBrk="1"/>
          <a:endParaRPr lang="ko-KR" altLang="en-US"/>
        </a:p>
      </dgm:t>
    </dgm:pt>
    <dgm:pt modelId="{454D24BE-CBCD-4552-8376-599A8D403661}" type="pres">
      <dgm:prSet presAssocID="{7A3C55B7-2C68-4937-9ACD-3C7E1B504CB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8482C66-BF1C-4DFE-A65E-F71C4BAE39E0}" type="pres">
      <dgm:prSet presAssocID="{D8639F7E-3D89-4115-AE73-53397585B291}" presName="root" presStyleCnt="0"/>
      <dgm:spPr/>
    </dgm:pt>
    <dgm:pt modelId="{D1F8070B-2F68-4AF6-94C7-01E42C538828}" type="pres">
      <dgm:prSet presAssocID="{D8639F7E-3D89-4115-AE73-53397585B291}" presName="rootComposite" presStyleCnt="0"/>
      <dgm:spPr/>
    </dgm:pt>
    <dgm:pt modelId="{9E526F97-AFF0-4247-A879-5B7CA07BF85B}" type="pres">
      <dgm:prSet presAssocID="{D8639F7E-3D89-4115-AE73-53397585B291}" presName="rootText" presStyleLbl="node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C5970897-7C01-4F75-AE3A-87EDC34B57D0}" type="pres">
      <dgm:prSet presAssocID="{D8639F7E-3D89-4115-AE73-53397585B291}" presName="rootConnector" presStyleLbl="node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C217BEE4-2E6C-4AB9-928C-0EDDAB5F4526}" type="pres">
      <dgm:prSet presAssocID="{D8639F7E-3D89-4115-AE73-53397585B291}" presName="childShape" presStyleCnt="0"/>
      <dgm:spPr/>
    </dgm:pt>
    <dgm:pt modelId="{203DB558-8644-4795-9CAB-7D2C3FAC694B}" type="pres">
      <dgm:prSet presAssocID="{5C3AA74C-1655-4D5A-82D4-7D89A4BF7BDC}" presName="Name13" presStyleLbl="parChTrans1D2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25E4B007-A384-4F0B-A83A-448B5768C901}" type="pres">
      <dgm:prSet presAssocID="{10D6F2B0-1CCC-449D-89AF-EE1D75BB546A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43BD724-2FA5-43A0-B05E-D3BB86ADF831}" type="pres">
      <dgm:prSet presAssocID="{61B24CAC-8283-4CA4-A25D-4830A593A458}" presName="Name13" presStyleLbl="parChTrans1D2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CC00D88C-70F6-494F-B19A-17A9413B6327}" type="pres">
      <dgm:prSet presAssocID="{3BBD830E-B50E-4225-9617-E30652247D04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2D7C2D1-008E-4DF5-95DF-213EE08C9812}" type="pres">
      <dgm:prSet presAssocID="{E1C0634C-62AB-4114-83D1-F92758AD1D00}" presName="root" presStyleCnt="0"/>
      <dgm:spPr/>
    </dgm:pt>
    <dgm:pt modelId="{CE79200F-18B9-48E9-B5DB-710BA82D9293}" type="pres">
      <dgm:prSet presAssocID="{E1C0634C-62AB-4114-83D1-F92758AD1D00}" presName="rootComposite" presStyleCnt="0"/>
      <dgm:spPr/>
    </dgm:pt>
    <dgm:pt modelId="{DD31B9E8-7AC1-4D58-B4CD-DE44936C4E01}" type="pres">
      <dgm:prSet presAssocID="{E1C0634C-62AB-4114-83D1-F92758AD1D00}" presName="rootText" presStyleLbl="node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EA2E64C5-CABE-4AFB-A16E-77B1E4AF870E}" type="pres">
      <dgm:prSet presAssocID="{E1C0634C-62AB-4114-83D1-F92758AD1D00}" presName="rootConnector" presStyleLbl="node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F5FA8CD1-05F8-461D-BABB-5862447AEF94}" type="pres">
      <dgm:prSet presAssocID="{E1C0634C-62AB-4114-83D1-F92758AD1D00}" presName="childShape" presStyleCnt="0"/>
      <dgm:spPr/>
    </dgm:pt>
    <dgm:pt modelId="{9EAF7CEB-7ED1-4CCC-A721-822F42BC7879}" type="pres">
      <dgm:prSet presAssocID="{83521F65-8714-4784-A19B-98AC377C8948}" presName="Name13" presStyleLbl="parChTrans1D2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7A2800D7-5204-45C5-84B6-EE5E6E0A433C}" type="pres">
      <dgm:prSet presAssocID="{B8DFB38E-BBD5-403F-BC1B-900575CF3D79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020F343-4C17-4D21-85B0-0A4DACFF714D}" type="pres">
      <dgm:prSet presAssocID="{2DD7322D-3096-4BD6-82FC-948AFD8688F3}" presName="root" presStyleCnt="0"/>
      <dgm:spPr/>
    </dgm:pt>
    <dgm:pt modelId="{7C802FB8-DAAF-4BDB-9844-C7E306B317C7}" type="pres">
      <dgm:prSet presAssocID="{2DD7322D-3096-4BD6-82FC-948AFD8688F3}" presName="rootComposite" presStyleCnt="0"/>
      <dgm:spPr/>
    </dgm:pt>
    <dgm:pt modelId="{17CC0BD6-545E-4838-8B51-A32BFC0D2A61}" type="pres">
      <dgm:prSet presAssocID="{2DD7322D-3096-4BD6-82FC-948AFD8688F3}" presName="rootText" presStyleLbl="node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AB48E8C8-B422-4BD2-8189-129E98FC715A}" type="pres">
      <dgm:prSet presAssocID="{2DD7322D-3096-4BD6-82FC-948AFD8688F3}" presName="rootConnector" presStyleLbl="node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A715A639-6465-4322-962B-66D758A251C9}" type="pres">
      <dgm:prSet presAssocID="{2DD7322D-3096-4BD6-82FC-948AFD8688F3}" presName="childShape" presStyleCnt="0"/>
      <dgm:spPr/>
    </dgm:pt>
    <dgm:pt modelId="{CBA1C86B-7CEB-4748-9ADE-70F980DA39AE}" type="pres">
      <dgm:prSet presAssocID="{02654057-62BE-4447-B23E-71AC64033FB1}" presName="root" presStyleCnt="0"/>
      <dgm:spPr/>
    </dgm:pt>
    <dgm:pt modelId="{2D0D711E-DC4D-4823-888E-9AFAFFC73581}" type="pres">
      <dgm:prSet presAssocID="{02654057-62BE-4447-B23E-71AC64033FB1}" presName="rootComposite" presStyleCnt="0"/>
      <dgm:spPr/>
    </dgm:pt>
    <dgm:pt modelId="{8ADEDFA7-83F2-4B7B-9A53-2CE297B3349C}" type="pres">
      <dgm:prSet presAssocID="{02654057-62BE-4447-B23E-71AC64033FB1}" presName="rootText" presStyleLbl="node1" presStyleIdx="3" presStyleCnt="4" custLinFactY="7659" custLinFactNeighborX="36968" custLinFactNeighborY="100000"/>
      <dgm:spPr/>
      <dgm:t>
        <a:bodyPr/>
        <a:lstStyle/>
        <a:p>
          <a:pPr latinLnBrk="1"/>
          <a:endParaRPr lang="ko-KR" altLang="en-US"/>
        </a:p>
      </dgm:t>
    </dgm:pt>
    <dgm:pt modelId="{5AF7A1B7-BD67-4323-B921-BCF1BEF9A60F}" type="pres">
      <dgm:prSet presAssocID="{02654057-62BE-4447-B23E-71AC64033FB1}" presName="rootConnector" presStyleLbl="node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90342C68-017C-4A14-B1C5-8CCF04CA524A}" type="pres">
      <dgm:prSet presAssocID="{02654057-62BE-4447-B23E-71AC64033FB1}" presName="childShape" presStyleCnt="0"/>
      <dgm:spPr/>
    </dgm:pt>
  </dgm:ptLst>
  <dgm:cxnLst>
    <dgm:cxn modelId="{8640035D-4268-44AA-81E1-D3325E8D62C1}" type="presOf" srcId="{61B24CAC-8283-4CA4-A25D-4830A593A458}" destId="{B43BD724-2FA5-43A0-B05E-D3BB86ADF831}" srcOrd="0" destOrd="0" presId="urn:microsoft.com/office/officeart/2005/8/layout/hierarchy3"/>
    <dgm:cxn modelId="{C4B09B11-7184-4DBB-A7F5-1004F6024275}" type="presOf" srcId="{5C3AA74C-1655-4D5A-82D4-7D89A4BF7BDC}" destId="{203DB558-8644-4795-9CAB-7D2C3FAC694B}" srcOrd="0" destOrd="0" presId="urn:microsoft.com/office/officeart/2005/8/layout/hierarchy3"/>
    <dgm:cxn modelId="{DB3E03BA-D028-4DB7-8B54-7120BB643387}" srcId="{7A3C55B7-2C68-4937-9ACD-3C7E1B504CB2}" destId="{D8639F7E-3D89-4115-AE73-53397585B291}" srcOrd="0" destOrd="0" parTransId="{7D6E8022-AE05-4108-A91B-71248CD8A218}" sibTransId="{0C853F0A-E7CC-4D43-B4C7-E7DE310FA97D}"/>
    <dgm:cxn modelId="{87019B95-1F2D-43D5-9463-DC20236743B6}" type="presOf" srcId="{E1C0634C-62AB-4114-83D1-F92758AD1D00}" destId="{EA2E64C5-CABE-4AFB-A16E-77B1E4AF870E}" srcOrd="1" destOrd="0" presId="urn:microsoft.com/office/officeart/2005/8/layout/hierarchy3"/>
    <dgm:cxn modelId="{35B6D862-3EB0-4696-BB57-7E752948D34C}" type="presOf" srcId="{B8DFB38E-BBD5-403F-BC1B-900575CF3D79}" destId="{7A2800D7-5204-45C5-84B6-EE5E6E0A433C}" srcOrd="0" destOrd="0" presId="urn:microsoft.com/office/officeart/2005/8/layout/hierarchy3"/>
    <dgm:cxn modelId="{E14F8353-6D8F-4A76-A2B9-3617C416061F}" type="presOf" srcId="{02654057-62BE-4447-B23E-71AC64033FB1}" destId="{8ADEDFA7-83F2-4B7B-9A53-2CE297B3349C}" srcOrd="0" destOrd="0" presId="urn:microsoft.com/office/officeart/2005/8/layout/hierarchy3"/>
    <dgm:cxn modelId="{5EC0080F-820F-4F3B-8312-C7A776344808}" type="presOf" srcId="{2DD7322D-3096-4BD6-82FC-948AFD8688F3}" destId="{AB48E8C8-B422-4BD2-8189-129E98FC715A}" srcOrd="1" destOrd="0" presId="urn:microsoft.com/office/officeart/2005/8/layout/hierarchy3"/>
    <dgm:cxn modelId="{FB76E7FA-9A46-42A1-BAFE-055AF6BB7953}" srcId="{7A3C55B7-2C68-4937-9ACD-3C7E1B504CB2}" destId="{E1C0634C-62AB-4114-83D1-F92758AD1D00}" srcOrd="1" destOrd="0" parTransId="{66ACB453-D991-430C-B372-D319A32F8A1B}" sibTransId="{1EB6EB22-A809-4706-B91A-0B2415D61AA4}"/>
    <dgm:cxn modelId="{770D53E1-6810-4E97-BECE-0D8F0C394659}" srcId="{7A3C55B7-2C68-4937-9ACD-3C7E1B504CB2}" destId="{2DD7322D-3096-4BD6-82FC-948AFD8688F3}" srcOrd="2" destOrd="0" parTransId="{B31C6ED9-1F12-49D6-A659-36A9541E2EBC}" sibTransId="{12940E34-A3A3-4C5F-946B-AC8E07F69743}"/>
    <dgm:cxn modelId="{74F51FF6-4ABC-4262-9006-F8C1F85068FC}" srcId="{7A3C55B7-2C68-4937-9ACD-3C7E1B504CB2}" destId="{02654057-62BE-4447-B23E-71AC64033FB1}" srcOrd="3" destOrd="0" parTransId="{47D294C8-A4A0-4EBF-B51C-F383A2B7C9A3}" sibTransId="{9A03FD11-9F11-494B-8ABE-6AC7317DB8C0}"/>
    <dgm:cxn modelId="{7176D391-4EBE-4F03-B397-47F2EF15A06C}" srcId="{E1C0634C-62AB-4114-83D1-F92758AD1D00}" destId="{B8DFB38E-BBD5-403F-BC1B-900575CF3D79}" srcOrd="0" destOrd="0" parTransId="{83521F65-8714-4784-A19B-98AC377C8948}" sibTransId="{B714C973-61B0-47C8-9B89-4D1D98239748}"/>
    <dgm:cxn modelId="{DA19CDB9-6B4C-42E5-8253-3741B574C587}" type="presOf" srcId="{2DD7322D-3096-4BD6-82FC-948AFD8688F3}" destId="{17CC0BD6-545E-4838-8B51-A32BFC0D2A61}" srcOrd="0" destOrd="0" presId="urn:microsoft.com/office/officeart/2005/8/layout/hierarchy3"/>
    <dgm:cxn modelId="{7160C019-D9C4-447B-8047-0E1BF5832249}" type="presOf" srcId="{10D6F2B0-1CCC-449D-89AF-EE1D75BB546A}" destId="{25E4B007-A384-4F0B-A83A-448B5768C901}" srcOrd="0" destOrd="0" presId="urn:microsoft.com/office/officeart/2005/8/layout/hierarchy3"/>
    <dgm:cxn modelId="{6444B83C-C84E-4F60-8C6C-D69AAB950EBF}" type="presOf" srcId="{D8639F7E-3D89-4115-AE73-53397585B291}" destId="{C5970897-7C01-4F75-AE3A-87EDC34B57D0}" srcOrd="1" destOrd="0" presId="urn:microsoft.com/office/officeart/2005/8/layout/hierarchy3"/>
    <dgm:cxn modelId="{8F095714-6444-43FB-9EAC-7CB82C0ACDAA}" type="presOf" srcId="{D8639F7E-3D89-4115-AE73-53397585B291}" destId="{9E526F97-AFF0-4247-A879-5B7CA07BF85B}" srcOrd="0" destOrd="0" presId="urn:microsoft.com/office/officeart/2005/8/layout/hierarchy3"/>
    <dgm:cxn modelId="{CCCE2910-689C-48A0-ABBF-486D25F34490}" type="presOf" srcId="{3BBD830E-B50E-4225-9617-E30652247D04}" destId="{CC00D88C-70F6-494F-B19A-17A9413B6327}" srcOrd="0" destOrd="0" presId="urn:microsoft.com/office/officeart/2005/8/layout/hierarchy3"/>
    <dgm:cxn modelId="{B4770F27-BC39-4AB1-8AAF-2D61E9DE2C8D}" srcId="{D8639F7E-3D89-4115-AE73-53397585B291}" destId="{3BBD830E-B50E-4225-9617-E30652247D04}" srcOrd="1" destOrd="0" parTransId="{61B24CAC-8283-4CA4-A25D-4830A593A458}" sibTransId="{E81251D2-6D45-4EE3-9A26-F4ED26DA9FF9}"/>
    <dgm:cxn modelId="{46531229-93F3-43A1-9CF1-8BA636F2CEA6}" type="presOf" srcId="{02654057-62BE-4447-B23E-71AC64033FB1}" destId="{5AF7A1B7-BD67-4323-B921-BCF1BEF9A60F}" srcOrd="1" destOrd="0" presId="urn:microsoft.com/office/officeart/2005/8/layout/hierarchy3"/>
    <dgm:cxn modelId="{661DD1FA-36AD-4427-B0A4-26B359DF840A}" type="presOf" srcId="{7A3C55B7-2C68-4937-9ACD-3C7E1B504CB2}" destId="{454D24BE-CBCD-4552-8376-599A8D403661}" srcOrd="0" destOrd="0" presId="urn:microsoft.com/office/officeart/2005/8/layout/hierarchy3"/>
    <dgm:cxn modelId="{0ACB9E07-37F7-4861-8F11-05CDF75204B9}" type="presOf" srcId="{83521F65-8714-4784-A19B-98AC377C8948}" destId="{9EAF7CEB-7ED1-4CCC-A721-822F42BC7879}" srcOrd="0" destOrd="0" presId="urn:microsoft.com/office/officeart/2005/8/layout/hierarchy3"/>
    <dgm:cxn modelId="{AD6F0DE5-F58F-4073-A64D-66790FF84123}" type="presOf" srcId="{E1C0634C-62AB-4114-83D1-F92758AD1D00}" destId="{DD31B9E8-7AC1-4D58-B4CD-DE44936C4E01}" srcOrd="0" destOrd="0" presId="urn:microsoft.com/office/officeart/2005/8/layout/hierarchy3"/>
    <dgm:cxn modelId="{0E9E259A-0E2A-440F-9C40-732BDA7220E9}" srcId="{D8639F7E-3D89-4115-AE73-53397585B291}" destId="{10D6F2B0-1CCC-449D-89AF-EE1D75BB546A}" srcOrd="0" destOrd="0" parTransId="{5C3AA74C-1655-4D5A-82D4-7D89A4BF7BDC}" sibTransId="{E90C1BE1-743A-4580-B39F-C8976FB2E4B6}"/>
    <dgm:cxn modelId="{CE8DC7E0-87C4-41AD-AACC-AD56AFECEAC9}" type="presParOf" srcId="{454D24BE-CBCD-4552-8376-599A8D403661}" destId="{B8482C66-BF1C-4DFE-A65E-F71C4BAE39E0}" srcOrd="0" destOrd="0" presId="urn:microsoft.com/office/officeart/2005/8/layout/hierarchy3"/>
    <dgm:cxn modelId="{296014D4-30FB-434A-AAAB-9481C53AD3F6}" type="presParOf" srcId="{B8482C66-BF1C-4DFE-A65E-F71C4BAE39E0}" destId="{D1F8070B-2F68-4AF6-94C7-01E42C538828}" srcOrd="0" destOrd="0" presId="urn:microsoft.com/office/officeart/2005/8/layout/hierarchy3"/>
    <dgm:cxn modelId="{BC5FC10F-3ABF-45DE-8FBE-5803F1F66D18}" type="presParOf" srcId="{D1F8070B-2F68-4AF6-94C7-01E42C538828}" destId="{9E526F97-AFF0-4247-A879-5B7CA07BF85B}" srcOrd="0" destOrd="0" presId="urn:microsoft.com/office/officeart/2005/8/layout/hierarchy3"/>
    <dgm:cxn modelId="{7A297ECB-4A49-4BCE-8CAA-61A863522FD7}" type="presParOf" srcId="{D1F8070B-2F68-4AF6-94C7-01E42C538828}" destId="{C5970897-7C01-4F75-AE3A-87EDC34B57D0}" srcOrd="1" destOrd="0" presId="urn:microsoft.com/office/officeart/2005/8/layout/hierarchy3"/>
    <dgm:cxn modelId="{7A77F1F8-05C9-4EBB-A40C-E5B9C9204814}" type="presParOf" srcId="{B8482C66-BF1C-4DFE-A65E-F71C4BAE39E0}" destId="{C217BEE4-2E6C-4AB9-928C-0EDDAB5F4526}" srcOrd="1" destOrd="0" presId="urn:microsoft.com/office/officeart/2005/8/layout/hierarchy3"/>
    <dgm:cxn modelId="{591BFC44-AEA2-45A4-92DC-A6C5239F1EE0}" type="presParOf" srcId="{C217BEE4-2E6C-4AB9-928C-0EDDAB5F4526}" destId="{203DB558-8644-4795-9CAB-7D2C3FAC694B}" srcOrd="0" destOrd="0" presId="urn:microsoft.com/office/officeart/2005/8/layout/hierarchy3"/>
    <dgm:cxn modelId="{E39D26E7-9CA5-4FA3-BBDF-83D5F41997BA}" type="presParOf" srcId="{C217BEE4-2E6C-4AB9-928C-0EDDAB5F4526}" destId="{25E4B007-A384-4F0B-A83A-448B5768C901}" srcOrd="1" destOrd="0" presId="urn:microsoft.com/office/officeart/2005/8/layout/hierarchy3"/>
    <dgm:cxn modelId="{A6410C7B-7109-4729-988C-E9B526F8F0E8}" type="presParOf" srcId="{C217BEE4-2E6C-4AB9-928C-0EDDAB5F4526}" destId="{B43BD724-2FA5-43A0-B05E-D3BB86ADF831}" srcOrd="2" destOrd="0" presId="urn:microsoft.com/office/officeart/2005/8/layout/hierarchy3"/>
    <dgm:cxn modelId="{23931727-BE2C-4137-9940-37C2B3680C3C}" type="presParOf" srcId="{C217BEE4-2E6C-4AB9-928C-0EDDAB5F4526}" destId="{CC00D88C-70F6-494F-B19A-17A9413B6327}" srcOrd="3" destOrd="0" presId="urn:microsoft.com/office/officeart/2005/8/layout/hierarchy3"/>
    <dgm:cxn modelId="{0C10AC32-2399-4F18-AA9A-2D5F849BC8B5}" type="presParOf" srcId="{454D24BE-CBCD-4552-8376-599A8D403661}" destId="{F2D7C2D1-008E-4DF5-95DF-213EE08C9812}" srcOrd="1" destOrd="0" presId="urn:microsoft.com/office/officeart/2005/8/layout/hierarchy3"/>
    <dgm:cxn modelId="{14B8DF07-939D-401F-9F18-B916CB584922}" type="presParOf" srcId="{F2D7C2D1-008E-4DF5-95DF-213EE08C9812}" destId="{CE79200F-18B9-48E9-B5DB-710BA82D9293}" srcOrd="0" destOrd="0" presId="urn:microsoft.com/office/officeart/2005/8/layout/hierarchy3"/>
    <dgm:cxn modelId="{35A4D363-79DD-4824-B9AD-0B1ACDAB6B84}" type="presParOf" srcId="{CE79200F-18B9-48E9-B5DB-710BA82D9293}" destId="{DD31B9E8-7AC1-4D58-B4CD-DE44936C4E01}" srcOrd="0" destOrd="0" presId="urn:microsoft.com/office/officeart/2005/8/layout/hierarchy3"/>
    <dgm:cxn modelId="{B3869732-6AFB-4E99-BBC2-8EFD9D92002C}" type="presParOf" srcId="{CE79200F-18B9-48E9-B5DB-710BA82D9293}" destId="{EA2E64C5-CABE-4AFB-A16E-77B1E4AF870E}" srcOrd="1" destOrd="0" presId="urn:microsoft.com/office/officeart/2005/8/layout/hierarchy3"/>
    <dgm:cxn modelId="{827DFA58-7E2D-40A1-ADC7-30434B5986FC}" type="presParOf" srcId="{F2D7C2D1-008E-4DF5-95DF-213EE08C9812}" destId="{F5FA8CD1-05F8-461D-BABB-5862447AEF94}" srcOrd="1" destOrd="0" presId="urn:microsoft.com/office/officeart/2005/8/layout/hierarchy3"/>
    <dgm:cxn modelId="{EABA45EE-1C96-492E-8AFC-6EF844344F09}" type="presParOf" srcId="{F5FA8CD1-05F8-461D-BABB-5862447AEF94}" destId="{9EAF7CEB-7ED1-4CCC-A721-822F42BC7879}" srcOrd="0" destOrd="0" presId="urn:microsoft.com/office/officeart/2005/8/layout/hierarchy3"/>
    <dgm:cxn modelId="{44264163-D524-495A-B070-3936A892018A}" type="presParOf" srcId="{F5FA8CD1-05F8-461D-BABB-5862447AEF94}" destId="{7A2800D7-5204-45C5-84B6-EE5E6E0A433C}" srcOrd="1" destOrd="0" presId="urn:microsoft.com/office/officeart/2005/8/layout/hierarchy3"/>
    <dgm:cxn modelId="{8D8AA837-58B6-489F-9A84-B5833FA4E91F}" type="presParOf" srcId="{454D24BE-CBCD-4552-8376-599A8D403661}" destId="{0020F343-4C17-4D21-85B0-0A4DACFF714D}" srcOrd="2" destOrd="0" presId="urn:microsoft.com/office/officeart/2005/8/layout/hierarchy3"/>
    <dgm:cxn modelId="{9FC728B5-F888-4554-B3EC-4B381250704C}" type="presParOf" srcId="{0020F343-4C17-4D21-85B0-0A4DACFF714D}" destId="{7C802FB8-DAAF-4BDB-9844-C7E306B317C7}" srcOrd="0" destOrd="0" presId="urn:microsoft.com/office/officeart/2005/8/layout/hierarchy3"/>
    <dgm:cxn modelId="{5B811100-46D9-45D1-ADC1-1E27BCA547CC}" type="presParOf" srcId="{7C802FB8-DAAF-4BDB-9844-C7E306B317C7}" destId="{17CC0BD6-545E-4838-8B51-A32BFC0D2A61}" srcOrd="0" destOrd="0" presId="urn:microsoft.com/office/officeart/2005/8/layout/hierarchy3"/>
    <dgm:cxn modelId="{6E02D813-43EB-46E9-9074-A1B5CE575073}" type="presParOf" srcId="{7C802FB8-DAAF-4BDB-9844-C7E306B317C7}" destId="{AB48E8C8-B422-4BD2-8189-129E98FC715A}" srcOrd="1" destOrd="0" presId="urn:microsoft.com/office/officeart/2005/8/layout/hierarchy3"/>
    <dgm:cxn modelId="{43853981-F46C-4D1C-874A-039B318B3E6D}" type="presParOf" srcId="{0020F343-4C17-4D21-85B0-0A4DACFF714D}" destId="{A715A639-6465-4322-962B-66D758A251C9}" srcOrd="1" destOrd="0" presId="urn:microsoft.com/office/officeart/2005/8/layout/hierarchy3"/>
    <dgm:cxn modelId="{341BA1D7-3F21-4B31-8D43-11D044A5B768}" type="presParOf" srcId="{454D24BE-CBCD-4552-8376-599A8D403661}" destId="{CBA1C86B-7CEB-4748-9ADE-70F980DA39AE}" srcOrd="3" destOrd="0" presId="urn:microsoft.com/office/officeart/2005/8/layout/hierarchy3"/>
    <dgm:cxn modelId="{8CAA0626-BFDA-4944-A889-44B4F7EA6659}" type="presParOf" srcId="{CBA1C86B-7CEB-4748-9ADE-70F980DA39AE}" destId="{2D0D711E-DC4D-4823-888E-9AFAFFC73581}" srcOrd="0" destOrd="0" presId="urn:microsoft.com/office/officeart/2005/8/layout/hierarchy3"/>
    <dgm:cxn modelId="{98D8E787-1C82-4C99-983A-2EEAACA0BD78}" type="presParOf" srcId="{2D0D711E-DC4D-4823-888E-9AFAFFC73581}" destId="{8ADEDFA7-83F2-4B7B-9A53-2CE297B3349C}" srcOrd="0" destOrd="0" presId="urn:microsoft.com/office/officeart/2005/8/layout/hierarchy3"/>
    <dgm:cxn modelId="{BECD9AD9-2831-4CE9-B2EE-452614322F63}" type="presParOf" srcId="{2D0D711E-DC4D-4823-888E-9AFAFFC73581}" destId="{5AF7A1B7-BD67-4323-B921-BCF1BEF9A60F}" srcOrd="1" destOrd="0" presId="urn:microsoft.com/office/officeart/2005/8/layout/hierarchy3"/>
    <dgm:cxn modelId="{2C5CC9F5-755A-45F4-B722-AAFB74870CCD}" type="presParOf" srcId="{CBA1C86B-7CEB-4748-9ADE-70F980DA39AE}" destId="{90342C68-017C-4A14-B1C5-8CCF04CA524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DCC22D9A-BA2D-4BCE-BD66-B68B62E986B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CADE2426-1DC1-4AFE-81C8-5FB2EA67978A}">
      <dgm:prSet custT="1"/>
      <dgm:spPr>
        <a:solidFill>
          <a:srgbClr val="00B050"/>
        </a:solidFill>
      </dgm:spPr>
      <dgm:t>
        <a:bodyPr/>
        <a:lstStyle/>
        <a:p>
          <a:pPr algn="ctr" latinLnBrk="1"/>
          <a:r>
            <a:rPr lang="en-US" altLang="ko-KR" sz="2800" b="0" dirty="0">
              <a:solidFill>
                <a:schemeClr val="bg1"/>
              </a:solidFill>
            </a:rPr>
            <a:t>‘</a:t>
          </a:r>
          <a:r>
            <a:rPr lang="ko-KR" altLang="en-US" sz="2800" b="0" dirty="0" err="1">
              <a:solidFill>
                <a:schemeClr val="bg1"/>
              </a:solidFill>
            </a:rPr>
            <a:t>세모녀</a:t>
          </a:r>
          <a:r>
            <a:rPr lang="en-US" altLang="ko-KR" sz="2800" b="0" dirty="0">
              <a:solidFill>
                <a:schemeClr val="bg1"/>
              </a:solidFill>
            </a:rPr>
            <a:t>’ – </a:t>
          </a:r>
          <a:r>
            <a:rPr lang="ko-KR" altLang="en-US" sz="2800" b="0" dirty="0">
              <a:solidFill>
                <a:schemeClr val="bg1"/>
              </a:solidFill>
            </a:rPr>
            <a:t>복지사각지대의 대명사</a:t>
          </a:r>
        </a:p>
      </dgm:t>
    </dgm:pt>
    <dgm:pt modelId="{AE60B941-EE7A-4DDB-8A86-D29904A1D80B}" type="parTrans" cxnId="{F7B0481B-7F50-492B-A3B7-2D95A71E5EA0}">
      <dgm:prSet/>
      <dgm:spPr/>
      <dgm:t>
        <a:bodyPr/>
        <a:lstStyle/>
        <a:p>
          <a:pPr latinLnBrk="1"/>
          <a:endParaRPr lang="ko-KR" altLang="en-US"/>
        </a:p>
      </dgm:t>
    </dgm:pt>
    <dgm:pt modelId="{766AFADA-497B-4E72-9EF4-008768B2D6E6}" type="sibTrans" cxnId="{F7B0481B-7F50-492B-A3B7-2D95A71E5EA0}">
      <dgm:prSet/>
      <dgm:spPr/>
      <dgm:t>
        <a:bodyPr/>
        <a:lstStyle/>
        <a:p>
          <a:pPr latinLnBrk="1"/>
          <a:endParaRPr lang="ko-KR" altLang="en-US"/>
        </a:p>
      </dgm:t>
    </dgm:pt>
    <dgm:pt modelId="{2C806D50-6C57-49BB-8704-E81B8255F5C9}">
      <dgm:prSet custT="1"/>
      <dgm:spPr>
        <a:solidFill>
          <a:srgbClr val="00B050"/>
        </a:solidFill>
      </dgm:spPr>
      <dgm:t>
        <a:bodyPr/>
        <a:lstStyle/>
        <a:p>
          <a:pPr algn="ctr" latinLnBrk="1"/>
          <a:r>
            <a:rPr lang="en-US" altLang="ko-KR" sz="2800" dirty="0"/>
            <a:t>‘</a:t>
          </a:r>
          <a:r>
            <a:rPr lang="ko-KR" altLang="en-US" sz="2800" dirty="0" err="1"/>
            <a:t>세모녀의</a:t>
          </a:r>
          <a:r>
            <a:rPr lang="ko-KR" altLang="en-US" sz="2800" dirty="0"/>
            <a:t> 사회복지</a:t>
          </a:r>
          <a:r>
            <a:rPr lang="en-US" altLang="ko-KR" sz="2800" dirty="0"/>
            <a:t>’ - </a:t>
          </a:r>
          <a:r>
            <a:rPr lang="ko-KR" altLang="en-US" sz="2800" dirty="0"/>
            <a:t>복지사각지대 대응 정책 과정</a:t>
          </a:r>
        </a:p>
      </dgm:t>
    </dgm:pt>
    <dgm:pt modelId="{6E6C5A0A-0BEB-433A-B62B-3EF678901FF6}" type="parTrans" cxnId="{D05D38EA-9914-41D1-8C88-9AACFAA5937E}">
      <dgm:prSet/>
      <dgm:spPr/>
      <dgm:t>
        <a:bodyPr/>
        <a:lstStyle/>
        <a:p>
          <a:pPr latinLnBrk="1"/>
          <a:endParaRPr lang="ko-KR" altLang="en-US"/>
        </a:p>
      </dgm:t>
    </dgm:pt>
    <dgm:pt modelId="{8F4EB95D-19A6-461D-A305-676B2E78CF7E}" type="sibTrans" cxnId="{D05D38EA-9914-41D1-8C88-9AACFAA5937E}">
      <dgm:prSet/>
      <dgm:spPr/>
      <dgm:t>
        <a:bodyPr/>
        <a:lstStyle/>
        <a:p>
          <a:pPr latinLnBrk="1"/>
          <a:endParaRPr lang="ko-KR" altLang="en-US"/>
        </a:p>
      </dgm:t>
    </dgm:pt>
    <dgm:pt modelId="{529DD1EE-0EDC-4D6C-AF67-662839CCC863}">
      <dgm:prSet custT="1"/>
      <dgm:spPr>
        <a:solidFill>
          <a:srgbClr val="00B050"/>
        </a:solidFill>
      </dgm:spPr>
      <dgm:t>
        <a:bodyPr/>
        <a:lstStyle/>
        <a:p>
          <a:pPr algn="ctr" latinLnBrk="1"/>
          <a:r>
            <a:rPr lang="ko-KR" altLang="en-US" sz="2800" dirty="0"/>
            <a:t>수원 </a:t>
          </a:r>
          <a:r>
            <a:rPr lang="ko-KR" altLang="en-US" sz="2800" dirty="0" err="1"/>
            <a:t>세모녀</a:t>
          </a:r>
          <a:r>
            <a:rPr lang="ko-KR" altLang="en-US" sz="2800" dirty="0"/>
            <a:t> 사건과 새로운 정책과제</a:t>
          </a:r>
        </a:p>
      </dgm:t>
    </dgm:pt>
    <dgm:pt modelId="{02DEC21B-9175-4C9F-AE30-088C6C2F05C5}" type="parTrans" cxnId="{85CADAE6-4846-4681-B08C-CC8D06D21885}">
      <dgm:prSet/>
      <dgm:spPr/>
      <dgm:t>
        <a:bodyPr/>
        <a:lstStyle/>
        <a:p>
          <a:pPr latinLnBrk="1"/>
          <a:endParaRPr lang="ko-KR" altLang="en-US"/>
        </a:p>
      </dgm:t>
    </dgm:pt>
    <dgm:pt modelId="{5DA8D50B-0D0A-437B-876F-926F1A02E7BA}" type="sibTrans" cxnId="{85CADAE6-4846-4681-B08C-CC8D06D21885}">
      <dgm:prSet/>
      <dgm:spPr/>
      <dgm:t>
        <a:bodyPr/>
        <a:lstStyle/>
        <a:p>
          <a:pPr latinLnBrk="1"/>
          <a:endParaRPr lang="ko-KR" altLang="en-US"/>
        </a:p>
      </dgm:t>
    </dgm:pt>
    <dgm:pt modelId="{0330A480-A3E1-4753-8697-DA6EEC47A951}">
      <dgm:prSet custT="1"/>
      <dgm:spPr>
        <a:solidFill>
          <a:srgbClr val="00B050"/>
        </a:solidFill>
      </dgm:spPr>
      <dgm:t>
        <a:bodyPr/>
        <a:lstStyle/>
        <a:p>
          <a:pPr algn="ctr" latinLnBrk="1"/>
          <a:r>
            <a:rPr lang="ko-KR" altLang="en-US" sz="2800" b="1" dirty="0">
              <a:solidFill>
                <a:srgbClr val="C00000"/>
              </a:solidFill>
            </a:rPr>
            <a:t>마무리</a:t>
          </a:r>
        </a:p>
      </dgm:t>
    </dgm:pt>
    <dgm:pt modelId="{154CDB8B-BFD0-4472-A98F-FEFB97635E6A}" type="parTrans" cxnId="{ACA6357D-D56C-4CE2-8B35-C9DC05AB6985}">
      <dgm:prSet/>
      <dgm:spPr/>
      <dgm:t>
        <a:bodyPr/>
        <a:lstStyle/>
        <a:p>
          <a:pPr latinLnBrk="1"/>
          <a:endParaRPr lang="ko-KR" altLang="en-US"/>
        </a:p>
      </dgm:t>
    </dgm:pt>
    <dgm:pt modelId="{8D7C81C1-5F99-4F09-8F77-EABF50B06F06}" type="sibTrans" cxnId="{ACA6357D-D56C-4CE2-8B35-C9DC05AB6985}">
      <dgm:prSet/>
      <dgm:spPr/>
      <dgm:t>
        <a:bodyPr/>
        <a:lstStyle/>
        <a:p>
          <a:pPr latinLnBrk="1"/>
          <a:endParaRPr lang="ko-KR" altLang="en-US"/>
        </a:p>
      </dgm:t>
    </dgm:pt>
    <dgm:pt modelId="{9C3295F2-02CB-427C-82DF-2B132A67B825}" type="pres">
      <dgm:prSet presAssocID="{DCC22D9A-BA2D-4BCE-BD66-B68B62E986B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E6F9578-67AF-44CD-89C1-403EFFDB6251}" type="pres">
      <dgm:prSet presAssocID="{CADE2426-1DC1-4AFE-81C8-5FB2EA67978A}" presName="parentLin" presStyleCnt="0"/>
      <dgm:spPr/>
    </dgm:pt>
    <dgm:pt modelId="{173531FF-A61D-4189-9E1F-C09A69F297F5}" type="pres">
      <dgm:prSet presAssocID="{CADE2426-1DC1-4AFE-81C8-5FB2EA67978A}" presName="parentLeftMargin" presStyleLbl="node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0E0F21C2-E45C-4E64-9582-C730981E4E73}" type="pres">
      <dgm:prSet presAssocID="{CADE2426-1DC1-4AFE-81C8-5FB2EA67978A}" presName="parentText" presStyleLbl="node1" presStyleIdx="0" presStyleCnt="4" custScaleX="142857" custScaleY="17109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7D51CF0-50B6-4543-AFD8-D1DF33393CBC}" type="pres">
      <dgm:prSet presAssocID="{CADE2426-1DC1-4AFE-81C8-5FB2EA67978A}" presName="negativeSpace" presStyleCnt="0"/>
      <dgm:spPr/>
    </dgm:pt>
    <dgm:pt modelId="{ABA06D45-9FD3-415B-AE7A-0247794A30A8}" type="pres">
      <dgm:prSet presAssocID="{CADE2426-1DC1-4AFE-81C8-5FB2EA67978A}" presName="childText" presStyleLbl="conFgAcc1" presStyleIdx="0" presStyleCnt="4">
        <dgm:presLayoutVars>
          <dgm:bulletEnabled val="1"/>
        </dgm:presLayoutVars>
      </dgm:prSet>
      <dgm:spPr/>
    </dgm:pt>
    <dgm:pt modelId="{0862E928-6B66-4DC6-98E5-D5C4B7BFD58D}" type="pres">
      <dgm:prSet presAssocID="{766AFADA-497B-4E72-9EF4-008768B2D6E6}" presName="spaceBetweenRectangles" presStyleCnt="0"/>
      <dgm:spPr/>
    </dgm:pt>
    <dgm:pt modelId="{2EF8C29C-D6AB-4CBB-AC42-734F1ABFDA57}" type="pres">
      <dgm:prSet presAssocID="{2C806D50-6C57-49BB-8704-E81B8255F5C9}" presName="parentLin" presStyleCnt="0"/>
      <dgm:spPr/>
    </dgm:pt>
    <dgm:pt modelId="{E16A1E78-4ABC-4A43-BD6D-C4F9092E9241}" type="pres">
      <dgm:prSet presAssocID="{2C806D50-6C57-49BB-8704-E81B8255F5C9}" presName="parentLeftMargin" presStyleLbl="node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D91007B2-67C5-427F-A2B4-4FFF92D230ED}" type="pres">
      <dgm:prSet presAssocID="{2C806D50-6C57-49BB-8704-E81B8255F5C9}" presName="parentText" presStyleLbl="node1" presStyleIdx="1" presStyleCnt="4" custScaleX="142857" custScaleY="17109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D3B5F97-0618-4070-83A3-584047D95DF6}" type="pres">
      <dgm:prSet presAssocID="{2C806D50-6C57-49BB-8704-E81B8255F5C9}" presName="negativeSpace" presStyleCnt="0"/>
      <dgm:spPr/>
    </dgm:pt>
    <dgm:pt modelId="{14D1AB74-38CA-4308-A615-6CC8370568E2}" type="pres">
      <dgm:prSet presAssocID="{2C806D50-6C57-49BB-8704-E81B8255F5C9}" presName="childText" presStyleLbl="conFgAcc1" presStyleIdx="1" presStyleCnt="4">
        <dgm:presLayoutVars>
          <dgm:bulletEnabled val="1"/>
        </dgm:presLayoutVars>
      </dgm:prSet>
      <dgm:spPr/>
    </dgm:pt>
    <dgm:pt modelId="{E81C275D-2A26-4E9F-A487-A3B55DADC778}" type="pres">
      <dgm:prSet presAssocID="{8F4EB95D-19A6-461D-A305-676B2E78CF7E}" presName="spaceBetweenRectangles" presStyleCnt="0"/>
      <dgm:spPr/>
    </dgm:pt>
    <dgm:pt modelId="{E211B31D-4928-4E4D-916F-9F54FFA6343C}" type="pres">
      <dgm:prSet presAssocID="{529DD1EE-0EDC-4D6C-AF67-662839CCC863}" presName="parentLin" presStyleCnt="0"/>
      <dgm:spPr/>
    </dgm:pt>
    <dgm:pt modelId="{02413C35-A8C8-40C7-84DA-404A1F4A1651}" type="pres">
      <dgm:prSet presAssocID="{529DD1EE-0EDC-4D6C-AF67-662839CCC863}" presName="parentLeftMargin" presStyleLbl="node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68AAEEE9-83B1-4486-B3CE-2451008F9B8F}" type="pres">
      <dgm:prSet presAssocID="{529DD1EE-0EDC-4D6C-AF67-662839CCC863}" presName="parentText" presStyleLbl="node1" presStyleIdx="2" presStyleCnt="4" custScaleX="142857" custScaleY="17109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159ED86-3432-4CB7-B28D-29F749E584BD}" type="pres">
      <dgm:prSet presAssocID="{529DD1EE-0EDC-4D6C-AF67-662839CCC863}" presName="negativeSpace" presStyleCnt="0"/>
      <dgm:spPr/>
    </dgm:pt>
    <dgm:pt modelId="{1538F69C-30B9-4EC4-AB00-CF9E11BC9782}" type="pres">
      <dgm:prSet presAssocID="{529DD1EE-0EDC-4D6C-AF67-662839CCC863}" presName="childText" presStyleLbl="conFgAcc1" presStyleIdx="2" presStyleCnt="4">
        <dgm:presLayoutVars>
          <dgm:bulletEnabled val="1"/>
        </dgm:presLayoutVars>
      </dgm:prSet>
      <dgm:spPr/>
    </dgm:pt>
    <dgm:pt modelId="{652BE702-9217-4532-B4CD-94C8CC8AE8F8}" type="pres">
      <dgm:prSet presAssocID="{5DA8D50B-0D0A-437B-876F-926F1A02E7BA}" presName="spaceBetweenRectangles" presStyleCnt="0"/>
      <dgm:spPr/>
    </dgm:pt>
    <dgm:pt modelId="{6C7402EE-8F0A-485F-BDA4-51F126FF0045}" type="pres">
      <dgm:prSet presAssocID="{0330A480-A3E1-4753-8697-DA6EEC47A951}" presName="parentLin" presStyleCnt="0"/>
      <dgm:spPr/>
    </dgm:pt>
    <dgm:pt modelId="{2DAC11A4-10BF-44D6-9640-08E32FA09476}" type="pres">
      <dgm:prSet presAssocID="{0330A480-A3E1-4753-8697-DA6EEC47A951}" presName="parentLeftMargin" presStyleLbl="node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92FFC935-2823-48D5-9598-74BB61E6B09B}" type="pres">
      <dgm:prSet presAssocID="{0330A480-A3E1-4753-8697-DA6EEC47A951}" presName="parentText" presStyleLbl="node1" presStyleIdx="3" presStyleCnt="4" custScaleX="142857" custScaleY="142376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CA71A4F-22BC-49F0-9069-61276DF8CC4A}" type="pres">
      <dgm:prSet presAssocID="{0330A480-A3E1-4753-8697-DA6EEC47A951}" presName="negativeSpace" presStyleCnt="0"/>
      <dgm:spPr/>
    </dgm:pt>
    <dgm:pt modelId="{A03A58E5-5CC6-4740-91F8-17E479F6ADC3}" type="pres">
      <dgm:prSet presAssocID="{0330A480-A3E1-4753-8697-DA6EEC47A951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E0D3955A-C19F-4744-B3E9-3124F1B1B7DD}" type="presOf" srcId="{0330A480-A3E1-4753-8697-DA6EEC47A951}" destId="{92FFC935-2823-48D5-9598-74BB61E6B09B}" srcOrd="1" destOrd="0" presId="urn:microsoft.com/office/officeart/2005/8/layout/list1"/>
    <dgm:cxn modelId="{3A85FEE9-6C88-4659-91F8-ED7558598868}" type="presOf" srcId="{DCC22D9A-BA2D-4BCE-BD66-B68B62E986B9}" destId="{9C3295F2-02CB-427C-82DF-2B132A67B825}" srcOrd="0" destOrd="0" presId="urn:microsoft.com/office/officeart/2005/8/layout/list1"/>
    <dgm:cxn modelId="{85CADAE6-4846-4681-B08C-CC8D06D21885}" srcId="{DCC22D9A-BA2D-4BCE-BD66-B68B62E986B9}" destId="{529DD1EE-0EDC-4D6C-AF67-662839CCC863}" srcOrd="2" destOrd="0" parTransId="{02DEC21B-9175-4C9F-AE30-088C6C2F05C5}" sibTransId="{5DA8D50B-0D0A-437B-876F-926F1A02E7BA}"/>
    <dgm:cxn modelId="{5A5C47A6-4C19-4199-ADFE-A3B02E008721}" type="presOf" srcId="{2C806D50-6C57-49BB-8704-E81B8255F5C9}" destId="{D91007B2-67C5-427F-A2B4-4FFF92D230ED}" srcOrd="1" destOrd="0" presId="urn:microsoft.com/office/officeart/2005/8/layout/list1"/>
    <dgm:cxn modelId="{C36CB763-CEF7-4D4D-A8EC-CF2EBDE70262}" type="presOf" srcId="{0330A480-A3E1-4753-8697-DA6EEC47A951}" destId="{2DAC11A4-10BF-44D6-9640-08E32FA09476}" srcOrd="0" destOrd="0" presId="urn:microsoft.com/office/officeart/2005/8/layout/list1"/>
    <dgm:cxn modelId="{E5E66C22-D244-43B7-89B9-400F37EEDE56}" type="presOf" srcId="{CADE2426-1DC1-4AFE-81C8-5FB2EA67978A}" destId="{0E0F21C2-E45C-4E64-9582-C730981E4E73}" srcOrd="1" destOrd="0" presId="urn:microsoft.com/office/officeart/2005/8/layout/list1"/>
    <dgm:cxn modelId="{2AC5B498-23CA-40EB-931C-4FF5690FC834}" type="presOf" srcId="{2C806D50-6C57-49BB-8704-E81B8255F5C9}" destId="{E16A1E78-4ABC-4A43-BD6D-C4F9092E9241}" srcOrd="0" destOrd="0" presId="urn:microsoft.com/office/officeart/2005/8/layout/list1"/>
    <dgm:cxn modelId="{F7B0481B-7F50-492B-A3B7-2D95A71E5EA0}" srcId="{DCC22D9A-BA2D-4BCE-BD66-B68B62E986B9}" destId="{CADE2426-1DC1-4AFE-81C8-5FB2EA67978A}" srcOrd="0" destOrd="0" parTransId="{AE60B941-EE7A-4DDB-8A86-D29904A1D80B}" sibTransId="{766AFADA-497B-4E72-9EF4-008768B2D6E6}"/>
    <dgm:cxn modelId="{D05D38EA-9914-41D1-8C88-9AACFAA5937E}" srcId="{DCC22D9A-BA2D-4BCE-BD66-B68B62E986B9}" destId="{2C806D50-6C57-49BB-8704-E81B8255F5C9}" srcOrd="1" destOrd="0" parTransId="{6E6C5A0A-0BEB-433A-B62B-3EF678901FF6}" sibTransId="{8F4EB95D-19A6-461D-A305-676B2E78CF7E}"/>
    <dgm:cxn modelId="{94A67591-F9AA-4230-856B-A799AF2CE83D}" type="presOf" srcId="{529DD1EE-0EDC-4D6C-AF67-662839CCC863}" destId="{02413C35-A8C8-40C7-84DA-404A1F4A1651}" srcOrd="0" destOrd="0" presId="urn:microsoft.com/office/officeart/2005/8/layout/list1"/>
    <dgm:cxn modelId="{F78E790A-727F-49A6-AA35-E5A40D8B1A13}" type="presOf" srcId="{CADE2426-1DC1-4AFE-81C8-5FB2EA67978A}" destId="{173531FF-A61D-4189-9E1F-C09A69F297F5}" srcOrd="0" destOrd="0" presId="urn:microsoft.com/office/officeart/2005/8/layout/list1"/>
    <dgm:cxn modelId="{895E8C87-01DF-41D3-94BE-C89DC2F83078}" type="presOf" srcId="{529DD1EE-0EDC-4D6C-AF67-662839CCC863}" destId="{68AAEEE9-83B1-4486-B3CE-2451008F9B8F}" srcOrd="1" destOrd="0" presId="urn:microsoft.com/office/officeart/2005/8/layout/list1"/>
    <dgm:cxn modelId="{ACA6357D-D56C-4CE2-8B35-C9DC05AB6985}" srcId="{DCC22D9A-BA2D-4BCE-BD66-B68B62E986B9}" destId="{0330A480-A3E1-4753-8697-DA6EEC47A951}" srcOrd="3" destOrd="0" parTransId="{154CDB8B-BFD0-4472-A98F-FEFB97635E6A}" sibTransId="{8D7C81C1-5F99-4F09-8F77-EABF50B06F06}"/>
    <dgm:cxn modelId="{5CFF4D0C-54AE-412A-BF13-60E24027EF72}" type="presParOf" srcId="{9C3295F2-02CB-427C-82DF-2B132A67B825}" destId="{4E6F9578-67AF-44CD-89C1-403EFFDB6251}" srcOrd="0" destOrd="0" presId="urn:microsoft.com/office/officeart/2005/8/layout/list1"/>
    <dgm:cxn modelId="{DFFFE9A1-B4B9-4D15-9886-F8D992DF2D28}" type="presParOf" srcId="{4E6F9578-67AF-44CD-89C1-403EFFDB6251}" destId="{173531FF-A61D-4189-9E1F-C09A69F297F5}" srcOrd="0" destOrd="0" presId="urn:microsoft.com/office/officeart/2005/8/layout/list1"/>
    <dgm:cxn modelId="{D108680F-C2AB-445E-95E3-A229C6B2F044}" type="presParOf" srcId="{4E6F9578-67AF-44CD-89C1-403EFFDB6251}" destId="{0E0F21C2-E45C-4E64-9582-C730981E4E73}" srcOrd="1" destOrd="0" presId="urn:microsoft.com/office/officeart/2005/8/layout/list1"/>
    <dgm:cxn modelId="{A08CE02F-9DE0-44FC-B97E-534D5AEC14CD}" type="presParOf" srcId="{9C3295F2-02CB-427C-82DF-2B132A67B825}" destId="{B7D51CF0-50B6-4543-AFD8-D1DF33393CBC}" srcOrd="1" destOrd="0" presId="urn:microsoft.com/office/officeart/2005/8/layout/list1"/>
    <dgm:cxn modelId="{6D8603FC-16F6-4F02-812A-8EA5DCF7D712}" type="presParOf" srcId="{9C3295F2-02CB-427C-82DF-2B132A67B825}" destId="{ABA06D45-9FD3-415B-AE7A-0247794A30A8}" srcOrd="2" destOrd="0" presId="urn:microsoft.com/office/officeart/2005/8/layout/list1"/>
    <dgm:cxn modelId="{F51E0CA1-BEFD-4E62-B7AB-D64DDDEFD04A}" type="presParOf" srcId="{9C3295F2-02CB-427C-82DF-2B132A67B825}" destId="{0862E928-6B66-4DC6-98E5-D5C4B7BFD58D}" srcOrd="3" destOrd="0" presId="urn:microsoft.com/office/officeart/2005/8/layout/list1"/>
    <dgm:cxn modelId="{2EA536EC-4625-486C-B3D4-98102740E457}" type="presParOf" srcId="{9C3295F2-02CB-427C-82DF-2B132A67B825}" destId="{2EF8C29C-D6AB-4CBB-AC42-734F1ABFDA57}" srcOrd="4" destOrd="0" presId="urn:microsoft.com/office/officeart/2005/8/layout/list1"/>
    <dgm:cxn modelId="{37EF1CA4-A9E7-44BD-88A9-122D86FB0C8B}" type="presParOf" srcId="{2EF8C29C-D6AB-4CBB-AC42-734F1ABFDA57}" destId="{E16A1E78-4ABC-4A43-BD6D-C4F9092E9241}" srcOrd="0" destOrd="0" presId="urn:microsoft.com/office/officeart/2005/8/layout/list1"/>
    <dgm:cxn modelId="{0E79A690-830B-48BF-8B59-192BAA3A8BD0}" type="presParOf" srcId="{2EF8C29C-D6AB-4CBB-AC42-734F1ABFDA57}" destId="{D91007B2-67C5-427F-A2B4-4FFF92D230ED}" srcOrd="1" destOrd="0" presId="urn:microsoft.com/office/officeart/2005/8/layout/list1"/>
    <dgm:cxn modelId="{6959756E-AEA4-4E95-AACB-DBEF6A3B9C19}" type="presParOf" srcId="{9C3295F2-02CB-427C-82DF-2B132A67B825}" destId="{DD3B5F97-0618-4070-83A3-584047D95DF6}" srcOrd="5" destOrd="0" presId="urn:microsoft.com/office/officeart/2005/8/layout/list1"/>
    <dgm:cxn modelId="{5A393E87-A475-4845-B46E-78AF0391D122}" type="presParOf" srcId="{9C3295F2-02CB-427C-82DF-2B132A67B825}" destId="{14D1AB74-38CA-4308-A615-6CC8370568E2}" srcOrd="6" destOrd="0" presId="urn:microsoft.com/office/officeart/2005/8/layout/list1"/>
    <dgm:cxn modelId="{AC639013-891E-4B60-87C3-780C3F496066}" type="presParOf" srcId="{9C3295F2-02CB-427C-82DF-2B132A67B825}" destId="{E81C275D-2A26-4E9F-A487-A3B55DADC778}" srcOrd="7" destOrd="0" presId="urn:microsoft.com/office/officeart/2005/8/layout/list1"/>
    <dgm:cxn modelId="{72BD7AA3-3CC9-45EC-9360-5762D6394CDF}" type="presParOf" srcId="{9C3295F2-02CB-427C-82DF-2B132A67B825}" destId="{E211B31D-4928-4E4D-916F-9F54FFA6343C}" srcOrd="8" destOrd="0" presId="urn:microsoft.com/office/officeart/2005/8/layout/list1"/>
    <dgm:cxn modelId="{2A7E0EFB-B4DE-47CC-8BBF-AF4A654441C5}" type="presParOf" srcId="{E211B31D-4928-4E4D-916F-9F54FFA6343C}" destId="{02413C35-A8C8-40C7-84DA-404A1F4A1651}" srcOrd="0" destOrd="0" presId="urn:microsoft.com/office/officeart/2005/8/layout/list1"/>
    <dgm:cxn modelId="{C2591163-9FD7-4D76-9DBC-817F09729116}" type="presParOf" srcId="{E211B31D-4928-4E4D-916F-9F54FFA6343C}" destId="{68AAEEE9-83B1-4486-B3CE-2451008F9B8F}" srcOrd="1" destOrd="0" presId="urn:microsoft.com/office/officeart/2005/8/layout/list1"/>
    <dgm:cxn modelId="{0C9BF71D-082E-41F1-BE80-555E5C3DFC6C}" type="presParOf" srcId="{9C3295F2-02CB-427C-82DF-2B132A67B825}" destId="{A159ED86-3432-4CB7-B28D-29F749E584BD}" srcOrd="9" destOrd="0" presId="urn:microsoft.com/office/officeart/2005/8/layout/list1"/>
    <dgm:cxn modelId="{2AC1A6E5-067C-4295-9FDD-4DFAAEDA7E93}" type="presParOf" srcId="{9C3295F2-02CB-427C-82DF-2B132A67B825}" destId="{1538F69C-30B9-4EC4-AB00-CF9E11BC9782}" srcOrd="10" destOrd="0" presId="urn:microsoft.com/office/officeart/2005/8/layout/list1"/>
    <dgm:cxn modelId="{8A3FD2F1-5779-4879-B5C8-52164DBDCD5C}" type="presParOf" srcId="{9C3295F2-02CB-427C-82DF-2B132A67B825}" destId="{652BE702-9217-4532-B4CD-94C8CC8AE8F8}" srcOrd="11" destOrd="0" presId="urn:microsoft.com/office/officeart/2005/8/layout/list1"/>
    <dgm:cxn modelId="{7F519324-476B-4709-9788-CCFEC668E93A}" type="presParOf" srcId="{9C3295F2-02CB-427C-82DF-2B132A67B825}" destId="{6C7402EE-8F0A-485F-BDA4-51F126FF0045}" srcOrd="12" destOrd="0" presId="urn:microsoft.com/office/officeart/2005/8/layout/list1"/>
    <dgm:cxn modelId="{69F40947-C377-4514-AA05-A673E2B6CC09}" type="presParOf" srcId="{6C7402EE-8F0A-485F-BDA4-51F126FF0045}" destId="{2DAC11A4-10BF-44D6-9640-08E32FA09476}" srcOrd="0" destOrd="0" presId="urn:microsoft.com/office/officeart/2005/8/layout/list1"/>
    <dgm:cxn modelId="{2D6BC8F8-00C5-47AD-99BB-082EFD69A0AD}" type="presParOf" srcId="{6C7402EE-8F0A-485F-BDA4-51F126FF0045}" destId="{92FFC935-2823-48D5-9598-74BB61E6B09B}" srcOrd="1" destOrd="0" presId="urn:microsoft.com/office/officeart/2005/8/layout/list1"/>
    <dgm:cxn modelId="{5C051184-CBF5-4523-B561-E1EB994B88FA}" type="presParOf" srcId="{9C3295F2-02CB-427C-82DF-2B132A67B825}" destId="{BCA71A4F-22BC-49F0-9069-61276DF8CC4A}" srcOrd="13" destOrd="0" presId="urn:microsoft.com/office/officeart/2005/8/layout/list1"/>
    <dgm:cxn modelId="{56898EE3-3E15-4CA8-B5A9-A1333DF3D1A1}" type="presParOf" srcId="{9C3295F2-02CB-427C-82DF-2B132A67B825}" destId="{A03A58E5-5CC6-4740-91F8-17E479F6ADC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62E06E57-65DE-497F-84B3-BD3FEA9376B3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00FABB05-EBC2-4A24-BA2B-5EF312F1663E}">
      <dgm:prSet phldrT="[텍스트]"/>
      <dgm:spPr/>
      <dgm:t>
        <a:bodyPr/>
        <a:lstStyle/>
        <a:p>
          <a:pPr latinLnBrk="1"/>
          <a:r>
            <a:rPr lang="ko-KR" altLang="en-US" dirty="0" smtClean="0"/>
            <a:t>  긴급복지지원제도의 </a:t>
          </a:r>
          <a:r>
            <a:rPr lang="ko-KR" altLang="en-US" dirty="0"/>
            <a:t>확대</a:t>
          </a:r>
        </a:p>
      </dgm:t>
    </dgm:pt>
    <dgm:pt modelId="{6DF65682-8B0F-404B-8500-014FB45C9CFE}" type="parTrans" cxnId="{E5B03639-A1D7-4AC4-B566-F33710F2B375}">
      <dgm:prSet/>
      <dgm:spPr/>
      <dgm:t>
        <a:bodyPr/>
        <a:lstStyle/>
        <a:p>
          <a:pPr latinLnBrk="1"/>
          <a:endParaRPr lang="ko-KR" altLang="en-US"/>
        </a:p>
      </dgm:t>
    </dgm:pt>
    <dgm:pt modelId="{7A52BAF7-59FB-4FD1-9161-F0F5A2849367}" type="sibTrans" cxnId="{E5B03639-A1D7-4AC4-B566-F33710F2B375}">
      <dgm:prSet/>
      <dgm:spPr/>
      <dgm:t>
        <a:bodyPr/>
        <a:lstStyle/>
        <a:p>
          <a:pPr latinLnBrk="1"/>
          <a:endParaRPr lang="ko-KR" altLang="en-US"/>
        </a:p>
      </dgm:t>
    </dgm:pt>
    <dgm:pt modelId="{2923D9D3-766D-4F4D-93EA-780443859FC3}">
      <dgm:prSet phldrT="[텍스트]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dirty="0"/>
            <a:t>2014</a:t>
          </a:r>
          <a:r>
            <a:rPr lang="ko-KR" altLang="en-US" dirty="0"/>
            <a:t>년 </a:t>
          </a:r>
          <a:r>
            <a:rPr lang="en-US" altLang="ko-KR" dirty="0"/>
            <a:t>‘</a:t>
          </a:r>
          <a:r>
            <a:rPr lang="ko-KR" altLang="en-US" dirty="0"/>
            <a:t>송파 </a:t>
          </a:r>
          <a:r>
            <a:rPr lang="ko-KR" altLang="en-US" dirty="0" err="1"/>
            <a:t>세모녀</a:t>
          </a:r>
          <a:r>
            <a:rPr lang="ko-KR" altLang="en-US" dirty="0"/>
            <a:t> 사건</a:t>
          </a:r>
          <a:r>
            <a:rPr lang="en-US" altLang="ko-KR" dirty="0"/>
            <a:t>’</a:t>
          </a:r>
          <a:r>
            <a:rPr lang="ko-KR" altLang="en-US" dirty="0"/>
            <a:t> 이후</a:t>
          </a:r>
          <a:endParaRPr lang="en-US" altLang="ko-KR" dirty="0"/>
        </a:p>
        <a:p>
          <a:pPr latinLnBrk="1">
            <a:lnSpc>
              <a:spcPct val="150000"/>
            </a:lnSpc>
          </a:pPr>
          <a:r>
            <a:rPr lang="ko-KR" altLang="en-US" dirty="0"/>
            <a:t>거주지 중심</a:t>
          </a:r>
          <a:r>
            <a:rPr lang="en-US" altLang="ko-KR" dirty="0"/>
            <a:t>, </a:t>
          </a:r>
          <a:r>
            <a:rPr lang="ko-KR" altLang="en-US" dirty="0"/>
            <a:t>신청주의 원칙에 따른 복지사각지대 발굴</a:t>
          </a:r>
        </a:p>
      </dgm:t>
    </dgm:pt>
    <dgm:pt modelId="{0CB1304D-6E9B-4BD3-98E1-3ECF779E93DD}" type="parTrans" cxnId="{225C318C-05E6-4641-9632-9B124104F6D9}">
      <dgm:prSet/>
      <dgm:spPr/>
      <dgm:t>
        <a:bodyPr/>
        <a:lstStyle/>
        <a:p>
          <a:pPr latinLnBrk="1"/>
          <a:endParaRPr lang="ko-KR" altLang="en-US"/>
        </a:p>
      </dgm:t>
    </dgm:pt>
    <dgm:pt modelId="{58A6D512-8E96-4487-8B94-7F25434C88A9}" type="sibTrans" cxnId="{225C318C-05E6-4641-9632-9B124104F6D9}">
      <dgm:prSet/>
      <dgm:spPr/>
      <dgm:t>
        <a:bodyPr/>
        <a:lstStyle/>
        <a:p>
          <a:pPr latinLnBrk="1"/>
          <a:endParaRPr lang="ko-KR" altLang="en-US"/>
        </a:p>
      </dgm:t>
    </dgm:pt>
    <dgm:pt modelId="{402D6247-27F0-4D8E-A4F0-4611A6E5626A}">
      <dgm:prSet phldrT="[텍스트]"/>
      <dgm:spPr/>
      <dgm:t>
        <a:bodyPr/>
        <a:lstStyle/>
        <a:p>
          <a:pPr latinLnBrk="1"/>
          <a:r>
            <a:rPr lang="ko-KR" altLang="en-US" dirty="0" smtClean="0"/>
            <a:t>   새로운 </a:t>
          </a:r>
          <a:r>
            <a:rPr lang="ko-KR" altLang="en-US" dirty="0"/>
            <a:t>사각지대의 등장</a:t>
          </a:r>
        </a:p>
      </dgm:t>
    </dgm:pt>
    <dgm:pt modelId="{B87AB652-0680-417B-AC00-251F6C58CF18}" type="parTrans" cxnId="{4EE3FBEB-50BC-440F-A4B7-094F81B46567}">
      <dgm:prSet/>
      <dgm:spPr/>
      <dgm:t>
        <a:bodyPr/>
        <a:lstStyle/>
        <a:p>
          <a:pPr latinLnBrk="1"/>
          <a:endParaRPr lang="ko-KR" altLang="en-US"/>
        </a:p>
      </dgm:t>
    </dgm:pt>
    <dgm:pt modelId="{5951814A-5E98-4216-B222-FDDD0CB32D0B}" type="sibTrans" cxnId="{4EE3FBEB-50BC-440F-A4B7-094F81B46567}">
      <dgm:prSet/>
      <dgm:spPr/>
      <dgm:t>
        <a:bodyPr/>
        <a:lstStyle/>
        <a:p>
          <a:pPr latinLnBrk="1"/>
          <a:endParaRPr lang="ko-KR" altLang="en-US"/>
        </a:p>
      </dgm:t>
    </dgm:pt>
    <dgm:pt modelId="{1BDA95F3-2030-4F43-B045-6EED37BD809F}">
      <dgm:prSet phldrT="[텍스트]"/>
      <dgm:spPr/>
      <dgm:t>
        <a:bodyPr/>
        <a:lstStyle/>
        <a:p>
          <a:pPr latinLnBrk="1">
            <a:lnSpc>
              <a:spcPct val="150000"/>
            </a:lnSpc>
          </a:pPr>
          <a:r>
            <a:rPr lang="ko-KR" altLang="en-US" dirty="0"/>
            <a:t>주거지 불명과 신청 기피로 인해 </a:t>
          </a:r>
          <a:endParaRPr lang="en-US" altLang="ko-KR" dirty="0" smtClean="0"/>
        </a:p>
        <a:p>
          <a:pPr latinLnBrk="1">
            <a:lnSpc>
              <a:spcPct val="150000"/>
            </a:lnSpc>
          </a:pPr>
          <a:r>
            <a:rPr lang="ko-KR" altLang="en-US" dirty="0" smtClean="0"/>
            <a:t>무력화된 </a:t>
          </a:r>
          <a:r>
            <a:rPr lang="ko-KR" altLang="en-US" dirty="0"/>
            <a:t>긴급복지지원 제도</a:t>
          </a:r>
        </a:p>
      </dgm:t>
    </dgm:pt>
    <dgm:pt modelId="{EF463DA9-C97A-421B-A5FD-BC82B7C347DB}" type="parTrans" cxnId="{D0EA0E30-78FE-4AFD-B169-84EB7FD841C4}">
      <dgm:prSet/>
      <dgm:spPr/>
      <dgm:t>
        <a:bodyPr/>
        <a:lstStyle/>
        <a:p>
          <a:pPr latinLnBrk="1"/>
          <a:endParaRPr lang="ko-KR" altLang="en-US"/>
        </a:p>
      </dgm:t>
    </dgm:pt>
    <dgm:pt modelId="{B0547802-9B3B-4938-9793-F81B94A69650}" type="sibTrans" cxnId="{D0EA0E30-78FE-4AFD-B169-84EB7FD841C4}">
      <dgm:prSet/>
      <dgm:spPr/>
      <dgm:t>
        <a:bodyPr/>
        <a:lstStyle/>
        <a:p>
          <a:pPr latinLnBrk="1"/>
          <a:endParaRPr lang="ko-KR" altLang="en-US"/>
        </a:p>
      </dgm:t>
    </dgm:pt>
    <dgm:pt modelId="{71A3EF95-0BF9-4ABF-BD6B-5D25400921BF}">
      <dgm:prSet phldrT="[텍스트]"/>
      <dgm:spPr/>
      <dgm:t>
        <a:bodyPr/>
        <a:lstStyle/>
        <a:p>
          <a:pPr latinLnBrk="1"/>
          <a:r>
            <a:rPr lang="ko-KR" altLang="en-US" dirty="0" smtClean="0"/>
            <a:t>  기존과 </a:t>
          </a:r>
          <a:r>
            <a:rPr lang="ko-KR" altLang="en-US" dirty="0"/>
            <a:t>다른  추적 시스템의 필요성</a:t>
          </a:r>
        </a:p>
      </dgm:t>
    </dgm:pt>
    <dgm:pt modelId="{49E05C94-9591-44D2-BCBC-858924C2893E}" type="parTrans" cxnId="{58177F12-437F-4DDC-A37F-7D2A3DA8767F}">
      <dgm:prSet/>
      <dgm:spPr/>
      <dgm:t>
        <a:bodyPr/>
        <a:lstStyle/>
        <a:p>
          <a:pPr latinLnBrk="1"/>
          <a:endParaRPr lang="ko-KR" altLang="en-US"/>
        </a:p>
      </dgm:t>
    </dgm:pt>
    <dgm:pt modelId="{46900B06-3E48-47CD-981E-6EC526950C19}" type="sibTrans" cxnId="{58177F12-437F-4DDC-A37F-7D2A3DA8767F}">
      <dgm:prSet/>
      <dgm:spPr/>
      <dgm:t>
        <a:bodyPr/>
        <a:lstStyle/>
        <a:p>
          <a:pPr latinLnBrk="1"/>
          <a:endParaRPr lang="ko-KR" altLang="en-US"/>
        </a:p>
      </dgm:t>
    </dgm:pt>
    <dgm:pt modelId="{13193927-537E-4A94-ABAF-60D34350D69D}" type="pres">
      <dgm:prSet presAssocID="{62E06E57-65DE-497F-84B3-BD3FEA9376B3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E29FDC9-D543-408F-BD3A-1F2FFA15B420}" type="pres">
      <dgm:prSet presAssocID="{00FABB05-EBC2-4A24-BA2B-5EF312F1663E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8A4C3DF-E048-43C4-B02D-B19158E823CB}" type="pres">
      <dgm:prSet presAssocID="{00FABB05-EBC2-4A24-BA2B-5EF312F1663E}" presName="childText1" presStyleLbl="solidAlignAcc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21CC724-A9C2-4170-B2EC-F75C969BF550}" type="pres">
      <dgm:prSet presAssocID="{402D6247-27F0-4D8E-A4F0-4611A6E5626A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BC2C2C-5751-4C24-ACB9-9978C6D622A2}" type="pres">
      <dgm:prSet presAssocID="{402D6247-27F0-4D8E-A4F0-4611A6E5626A}" presName="childText2" presStyleLbl="solidAlignAcc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DF38F26-5EF2-4247-A1F1-67028B9A9B53}" type="pres">
      <dgm:prSet presAssocID="{71A3EF95-0BF9-4ABF-BD6B-5D25400921BF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451F9FCF-2C51-43A5-82F4-FD30FDFB7247}" type="presOf" srcId="{71A3EF95-0BF9-4ABF-BD6B-5D25400921BF}" destId="{6DF38F26-5EF2-4247-A1F1-67028B9A9B53}" srcOrd="0" destOrd="0" presId="urn:microsoft.com/office/officeart/2009/3/layout/IncreasingArrowsProcess"/>
    <dgm:cxn modelId="{12B48C4D-3944-41BA-B12A-F9E8609EA31D}" type="presOf" srcId="{62E06E57-65DE-497F-84B3-BD3FEA9376B3}" destId="{13193927-537E-4A94-ABAF-60D34350D69D}" srcOrd="0" destOrd="0" presId="urn:microsoft.com/office/officeart/2009/3/layout/IncreasingArrowsProcess"/>
    <dgm:cxn modelId="{225C318C-05E6-4641-9632-9B124104F6D9}" srcId="{00FABB05-EBC2-4A24-BA2B-5EF312F1663E}" destId="{2923D9D3-766D-4F4D-93EA-780443859FC3}" srcOrd="0" destOrd="0" parTransId="{0CB1304D-6E9B-4BD3-98E1-3ECF779E93DD}" sibTransId="{58A6D512-8E96-4487-8B94-7F25434C88A9}"/>
    <dgm:cxn modelId="{D823604B-FAE2-4327-BB67-CC61D997D2C1}" type="presOf" srcId="{402D6247-27F0-4D8E-A4F0-4611A6E5626A}" destId="{D21CC724-A9C2-4170-B2EC-F75C969BF550}" srcOrd="0" destOrd="0" presId="urn:microsoft.com/office/officeart/2009/3/layout/IncreasingArrowsProcess"/>
    <dgm:cxn modelId="{58177F12-437F-4DDC-A37F-7D2A3DA8767F}" srcId="{62E06E57-65DE-497F-84B3-BD3FEA9376B3}" destId="{71A3EF95-0BF9-4ABF-BD6B-5D25400921BF}" srcOrd="2" destOrd="0" parTransId="{49E05C94-9591-44D2-BCBC-858924C2893E}" sibTransId="{46900B06-3E48-47CD-981E-6EC526950C19}"/>
    <dgm:cxn modelId="{E5B03639-A1D7-4AC4-B566-F33710F2B375}" srcId="{62E06E57-65DE-497F-84B3-BD3FEA9376B3}" destId="{00FABB05-EBC2-4A24-BA2B-5EF312F1663E}" srcOrd="0" destOrd="0" parTransId="{6DF65682-8B0F-404B-8500-014FB45C9CFE}" sibTransId="{7A52BAF7-59FB-4FD1-9161-F0F5A2849367}"/>
    <dgm:cxn modelId="{4EE3FBEB-50BC-440F-A4B7-094F81B46567}" srcId="{62E06E57-65DE-497F-84B3-BD3FEA9376B3}" destId="{402D6247-27F0-4D8E-A4F0-4611A6E5626A}" srcOrd="1" destOrd="0" parTransId="{B87AB652-0680-417B-AC00-251F6C58CF18}" sibTransId="{5951814A-5E98-4216-B222-FDDD0CB32D0B}"/>
    <dgm:cxn modelId="{D0EA0E30-78FE-4AFD-B169-84EB7FD841C4}" srcId="{402D6247-27F0-4D8E-A4F0-4611A6E5626A}" destId="{1BDA95F3-2030-4F43-B045-6EED37BD809F}" srcOrd="0" destOrd="0" parTransId="{EF463DA9-C97A-421B-A5FD-BC82B7C347DB}" sibTransId="{B0547802-9B3B-4938-9793-F81B94A69650}"/>
    <dgm:cxn modelId="{91963CAA-27C5-40D8-9FF0-20BC4DEE17AC}" type="presOf" srcId="{00FABB05-EBC2-4A24-BA2B-5EF312F1663E}" destId="{5E29FDC9-D543-408F-BD3A-1F2FFA15B420}" srcOrd="0" destOrd="0" presId="urn:microsoft.com/office/officeart/2009/3/layout/IncreasingArrowsProcess"/>
    <dgm:cxn modelId="{2EC76989-EDD7-476A-AEB9-C7B0E1BFFE67}" type="presOf" srcId="{1BDA95F3-2030-4F43-B045-6EED37BD809F}" destId="{FBBC2C2C-5751-4C24-ACB9-9978C6D622A2}" srcOrd="0" destOrd="0" presId="urn:microsoft.com/office/officeart/2009/3/layout/IncreasingArrowsProcess"/>
    <dgm:cxn modelId="{7FF536F6-FA17-40EA-A63F-41EC2C2A07D3}" type="presOf" srcId="{2923D9D3-766D-4F4D-93EA-780443859FC3}" destId="{08A4C3DF-E048-43C4-B02D-B19158E823CB}" srcOrd="0" destOrd="0" presId="urn:microsoft.com/office/officeart/2009/3/layout/IncreasingArrowsProcess"/>
    <dgm:cxn modelId="{AA7D7EFB-70B6-4BE1-AD32-5A50A4594C87}" type="presParOf" srcId="{13193927-537E-4A94-ABAF-60D34350D69D}" destId="{5E29FDC9-D543-408F-BD3A-1F2FFA15B420}" srcOrd="0" destOrd="0" presId="urn:microsoft.com/office/officeart/2009/3/layout/IncreasingArrowsProcess"/>
    <dgm:cxn modelId="{93D591B0-4C49-4857-8A62-B03594F80ADC}" type="presParOf" srcId="{13193927-537E-4A94-ABAF-60D34350D69D}" destId="{08A4C3DF-E048-43C4-B02D-B19158E823CB}" srcOrd="1" destOrd="0" presId="urn:microsoft.com/office/officeart/2009/3/layout/IncreasingArrowsProcess"/>
    <dgm:cxn modelId="{68D6D3D0-4DF8-4064-8086-872CB2209D2C}" type="presParOf" srcId="{13193927-537E-4A94-ABAF-60D34350D69D}" destId="{D21CC724-A9C2-4170-B2EC-F75C969BF550}" srcOrd="2" destOrd="0" presId="urn:microsoft.com/office/officeart/2009/3/layout/IncreasingArrowsProcess"/>
    <dgm:cxn modelId="{5B04E10A-2BFB-4332-8C64-B01987AB95C6}" type="presParOf" srcId="{13193927-537E-4A94-ABAF-60D34350D69D}" destId="{FBBC2C2C-5751-4C24-ACB9-9978C6D622A2}" srcOrd="3" destOrd="0" presId="urn:microsoft.com/office/officeart/2009/3/layout/IncreasingArrowsProcess"/>
    <dgm:cxn modelId="{9F978B01-8672-425F-87BD-286B595D5C1B}" type="presParOf" srcId="{13193927-537E-4A94-ABAF-60D34350D69D}" destId="{6DF38F26-5EF2-4247-A1F1-67028B9A9B53}" srcOrd="4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63625FF7-D23C-4C8E-BA50-A0D09D2A67E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C9AC206B-4B76-46FA-9E8D-E3DC378B7F76}">
      <dgm:prSet/>
      <dgm:spPr/>
      <dgm:t>
        <a:bodyPr/>
        <a:lstStyle/>
        <a:p>
          <a:pPr algn="ctr" latinLnBrk="1"/>
          <a:r>
            <a:rPr lang="ko-KR" dirty="0" err="1"/>
            <a:t>비대상자</a:t>
          </a:r>
          <a:r>
            <a:rPr lang="ko-KR" dirty="0"/>
            <a:t> 등록 처리 기준 개정</a:t>
          </a:r>
        </a:p>
      </dgm:t>
    </dgm:pt>
    <dgm:pt modelId="{F811EF3A-B794-4AE3-8CA6-F3C840D50F00}" type="parTrans" cxnId="{074BFC7A-D148-41B2-8C10-6B06177BA8AA}">
      <dgm:prSet/>
      <dgm:spPr/>
      <dgm:t>
        <a:bodyPr/>
        <a:lstStyle/>
        <a:p>
          <a:pPr algn="ctr" latinLnBrk="1"/>
          <a:endParaRPr lang="ko-KR" altLang="en-US"/>
        </a:p>
      </dgm:t>
    </dgm:pt>
    <dgm:pt modelId="{AB9202E9-E93D-476D-934F-701182724A84}" type="sibTrans" cxnId="{074BFC7A-D148-41B2-8C10-6B06177BA8AA}">
      <dgm:prSet/>
      <dgm:spPr/>
      <dgm:t>
        <a:bodyPr/>
        <a:lstStyle/>
        <a:p>
          <a:pPr algn="ctr" latinLnBrk="1"/>
          <a:endParaRPr lang="ko-KR" altLang="en-US"/>
        </a:p>
      </dgm:t>
    </dgm:pt>
    <dgm:pt modelId="{EE668757-AB01-495D-A4EE-DEDA92472C88}">
      <dgm:prSet/>
      <dgm:spPr/>
      <dgm:t>
        <a:bodyPr/>
        <a:lstStyle/>
        <a:p>
          <a:pPr algn="ctr" latinLnBrk="1"/>
          <a:r>
            <a:rPr lang="ko-KR"/>
            <a:t>지역 별 이웃공동체 제보 참여 활성화 대책 마련 </a:t>
          </a:r>
        </a:p>
      </dgm:t>
    </dgm:pt>
    <dgm:pt modelId="{A30F3CE8-9842-4C29-A121-67B25FCF4A4B}" type="parTrans" cxnId="{39CBDABC-F9BE-4E14-AFE1-3F4E4A16ABA2}">
      <dgm:prSet/>
      <dgm:spPr/>
      <dgm:t>
        <a:bodyPr/>
        <a:lstStyle/>
        <a:p>
          <a:pPr algn="ctr" latinLnBrk="1"/>
          <a:endParaRPr lang="ko-KR" altLang="en-US"/>
        </a:p>
      </dgm:t>
    </dgm:pt>
    <dgm:pt modelId="{4B4B8EA7-4A6E-4BAA-BC4A-390CD268BE8A}" type="sibTrans" cxnId="{39CBDABC-F9BE-4E14-AFE1-3F4E4A16ABA2}">
      <dgm:prSet/>
      <dgm:spPr/>
      <dgm:t>
        <a:bodyPr/>
        <a:lstStyle/>
        <a:p>
          <a:pPr algn="ctr" latinLnBrk="1"/>
          <a:endParaRPr lang="ko-KR" altLang="en-US"/>
        </a:p>
      </dgm:t>
    </dgm:pt>
    <dgm:pt modelId="{E804411B-1CF2-462F-B681-02DAECCA6526}">
      <dgm:prSet/>
      <dgm:spPr/>
      <dgm:t>
        <a:bodyPr/>
        <a:lstStyle/>
        <a:p>
          <a:pPr algn="ctr" latinLnBrk="1"/>
          <a:r>
            <a:rPr lang="ko-KR"/>
            <a:t>사회복지공무원 업무 지원 인력 확보</a:t>
          </a:r>
        </a:p>
      </dgm:t>
    </dgm:pt>
    <dgm:pt modelId="{0CCEA708-07FE-4DD1-A2EC-80E2EDC4BF0C}" type="parTrans" cxnId="{86E03893-3F98-42CF-9425-4D42E3D6B714}">
      <dgm:prSet/>
      <dgm:spPr/>
      <dgm:t>
        <a:bodyPr/>
        <a:lstStyle/>
        <a:p>
          <a:pPr algn="ctr" latinLnBrk="1"/>
          <a:endParaRPr lang="ko-KR" altLang="en-US"/>
        </a:p>
      </dgm:t>
    </dgm:pt>
    <dgm:pt modelId="{98D0410E-41B9-498B-B61F-DD11108D9D3F}" type="sibTrans" cxnId="{86E03893-3F98-42CF-9425-4D42E3D6B714}">
      <dgm:prSet/>
      <dgm:spPr/>
      <dgm:t>
        <a:bodyPr/>
        <a:lstStyle/>
        <a:p>
          <a:pPr algn="ctr" latinLnBrk="1"/>
          <a:endParaRPr lang="ko-KR" altLang="en-US"/>
        </a:p>
      </dgm:t>
    </dgm:pt>
    <dgm:pt modelId="{F6B7DF41-C562-4793-9D91-BA631800756C}">
      <dgm:prSet/>
      <dgm:spPr/>
      <dgm:t>
        <a:bodyPr/>
        <a:lstStyle/>
        <a:p>
          <a:pPr algn="ctr" latinLnBrk="1"/>
          <a:r>
            <a:rPr lang="ko-KR"/>
            <a:t>광역시도 별 위기가구 추적전담팀 구성</a:t>
          </a:r>
        </a:p>
      </dgm:t>
    </dgm:pt>
    <dgm:pt modelId="{B10AD55C-E145-4586-8CB9-67C8E63F70C0}" type="parTrans" cxnId="{8C3B89FE-BF7A-4736-BE35-2EE9BB7D1ADC}">
      <dgm:prSet/>
      <dgm:spPr/>
      <dgm:t>
        <a:bodyPr/>
        <a:lstStyle/>
        <a:p>
          <a:pPr algn="ctr" latinLnBrk="1"/>
          <a:endParaRPr lang="ko-KR" altLang="en-US"/>
        </a:p>
      </dgm:t>
    </dgm:pt>
    <dgm:pt modelId="{7D62639E-3A2C-4EB6-9FC8-4FA71D829DBD}" type="sibTrans" cxnId="{8C3B89FE-BF7A-4736-BE35-2EE9BB7D1ADC}">
      <dgm:prSet/>
      <dgm:spPr/>
      <dgm:t>
        <a:bodyPr/>
        <a:lstStyle/>
        <a:p>
          <a:pPr algn="ctr" latinLnBrk="1"/>
          <a:endParaRPr lang="ko-KR" altLang="en-US"/>
        </a:p>
      </dgm:t>
    </dgm:pt>
    <dgm:pt modelId="{E2073CA6-1227-4DAF-B42F-22BE44752B05}">
      <dgm:prSet/>
      <dgm:spPr/>
      <dgm:t>
        <a:bodyPr/>
        <a:lstStyle/>
        <a:p>
          <a:pPr algn="ctr" latinLnBrk="1"/>
          <a:r>
            <a:rPr lang="ko-KR"/>
            <a:t>경찰과 협조 체계 구축</a:t>
          </a:r>
        </a:p>
      </dgm:t>
    </dgm:pt>
    <dgm:pt modelId="{EB541C3D-7FBF-4A0A-BC75-F2F246AB1A90}" type="parTrans" cxnId="{6BE8E898-5889-45AB-A112-D00106CC65A4}">
      <dgm:prSet/>
      <dgm:spPr/>
      <dgm:t>
        <a:bodyPr/>
        <a:lstStyle/>
        <a:p>
          <a:pPr algn="ctr" latinLnBrk="1"/>
          <a:endParaRPr lang="ko-KR" altLang="en-US"/>
        </a:p>
      </dgm:t>
    </dgm:pt>
    <dgm:pt modelId="{C337AB1E-A91A-42D7-BF30-2F1267B50DF6}" type="sibTrans" cxnId="{6BE8E898-5889-45AB-A112-D00106CC65A4}">
      <dgm:prSet/>
      <dgm:spPr/>
      <dgm:t>
        <a:bodyPr/>
        <a:lstStyle/>
        <a:p>
          <a:pPr algn="ctr" latinLnBrk="1"/>
          <a:endParaRPr lang="ko-KR" altLang="en-US"/>
        </a:p>
      </dgm:t>
    </dgm:pt>
    <dgm:pt modelId="{00CD26FB-F450-4C9D-9BB1-A926C5EA0A21}" type="pres">
      <dgm:prSet presAssocID="{63625FF7-D23C-4C8E-BA50-A0D09D2A67E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42EA58C-748B-42E4-A9FF-E9B8D249B1BD}" type="pres">
      <dgm:prSet presAssocID="{C9AC206B-4B76-46FA-9E8D-E3DC378B7F7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BD29DDA-64D8-4F04-8FC1-8705F6FC39C4}" type="pres">
      <dgm:prSet presAssocID="{AB9202E9-E93D-476D-934F-701182724A84}" presName="spacer" presStyleCnt="0"/>
      <dgm:spPr/>
    </dgm:pt>
    <dgm:pt modelId="{EE3CAB2E-A944-4BD1-BF99-F9D6D3C83005}" type="pres">
      <dgm:prSet presAssocID="{EE668757-AB01-495D-A4EE-DEDA92472C88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5BAC5C5-0A5E-4E64-95ED-6153759AC80E}" type="pres">
      <dgm:prSet presAssocID="{4B4B8EA7-4A6E-4BAA-BC4A-390CD268BE8A}" presName="spacer" presStyleCnt="0"/>
      <dgm:spPr/>
    </dgm:pt>
    <dgm:pt modelId="{1B11C3C3-4E9A-4EE2-8774-A11840DDBD14}" type="pres">
      <dgm:prSet presAssocID="{E804411B-1CF2-462F-B681-02DAECCA652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DB14528-6151-4138-AC43-0053E7C975DA}" type="pres">
      <dgm:prSet presAssocID="{98D0410E-41B9-498B-B61F-DD11108D9D3F}" presName="spacer" presStyleCnt="0"/>
      <dgm:spPr/>
    </dgm:pt>
    <dgm:pt modelId="{62C5ED36-5B66-4A3F-889E-6C648A9A7F71}" type="pres">
      <dgm:prSet presAssocID="{F6B7DF41-C562-4793-9D91-BA631800756C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A0AAEDC-BCC4-4A33-A76C-822899AC65C7}" type="pres">
      <dgm:prSet presAssocID="{7D62639E-3A2C-4EB6-9FC8-4FA71D829DBD}" presName="spacer" presStyleCnt="0"/>
      <dgm:spPr/>
    </dgm:pt>
    <dgm:pt modelId="{AAF8DEBC-9218-4BFC-B07A-F1A0B7A84ECF}" type="pres">
      <dgm:prSet presAssocID="{E2073CA6-1227-4DAF-B42F-22BE44752B05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1CC6FAC1-07E2-4E4C-A301-A4BACF483607}" type="presOf" srcId="{F6B7DF41-C562-4793-9D91-BA631800756C}" destId="{62C5ED36-5B66-4A3F-889E-6C648A9A7F71}" srcOrd="0" destOrd="0" presId="urn:microsoft.com/office/officeart/2005/8/layout/vList2"/>
    <dgm:cxn modelId="{121D901A-C519-452B-96D3-9746667807E3}" type="presOf" srcId="{C9AC206B-4B76-46FA-9E8D-E3DC378B7F76}" destId="{C42EA58C-748B-42E4-A9FF-E9B8D249B1BD}" srcOrd="0" destOrd="0" presId="urn:microsoft.com/office/officeart/2005/8/layout/vList2"/>
    <dgm:cxn modelId="{3A034684-5566-4D3E-BDB5-2075DE9C1176}" type="presOf" srcId="{E2073CA6-1227-4DAF-B42F-22BE44752B05}" destId="{AAF8DEBC-9218-4BFC-B07A-F1A0B7A84ECF}" srcOrd="0" destOrd="0" presId="urn:microsoft.com/office/officeart/2005/8/layout/vList2"/>
    <dgm:cxn modelId="{6BE8E898-5889-45AB-A112-D00106CC65A4}" srcId="{63625FF7-D23C-4C8E-BA50-A0D09D2A67E6}" destId="{E2073CA6-1227-4DAF-B42F-22BE44752B05}" srcOrd="4" destOrd="0" parTransId="{EB541C3D-7FBF-4A0A-BC75-F2F246AB1A90}" sibTransId="{C337AB1E-A91A-42D7-BF30-2F1267B50DF6}"/>
    <dgm:cxn modelId="{5EB3EF3E-FC43-494F-B7D2-BE7E41109513}" type="presOf" srcId="{E804411B-1CF2-462F-B681-02DAECCA6526}" destId="{1B11C3C3-4E9A-4EE2-8774-A11840DDBD14}" srcOrd="0" destOrd="0" presId="urn:microsoft.com/office/officeart/2005/8/layout/vList2"/>
    <dgm:cxn modelId="{39CBDABC-F9BE-4E14-AFE1-3F4E4A16ABA2}" srcId="{63625FF7-D23C-4C8E-BA50-A0D09D2A67E6}" destId="{EE668757-AB01-495D-A4EE-DEDA92472C88}" srcOrd="1" destOrd="0" parTransId="{A30F3CE8-9842-4C29-A121-67B25FCF4A4B}" sibTransId="{4B4B8EA7-4A6E-4BAA-BC4A-390CD268BE8A}"/>
    <dgm:cxn modelId="{5FD5DB47-AC31-4166-8AAE-60119C052BCE}" type="presOf" srcId="{EE668757-AB01-495D-A4EE-DEDA92472C88}" destId="{EE3CAB2E-A944-4BD1-BF99-F9D6D3C83005}" srcOrd="0" destOrd="0" presId="urn:microsoft.com/office/officeart/2005/8/layout/vList2"/>
    <dgm:cxn modelId="{86E03893-3F98-42CF-9425-4D42E3D6B714}" srcId="{63625FF7-D23C-4C8E-BA50-A0D09D2A67E6}" destId="{E804411B-1CF2-462F-B681-02DAECCA6526}" srcOrd="2" destOrd="0" parTransId="{0CCEA708-07FE-4DD1-A2EC-80E2EDC4BF0C}" sibTransId="{98D0410E-41B9-498B-B61F-DD11108D9D3F}"/>
    <dgm:cxn modelId="{074BFC7A-D148-41B2-8C10-6B06177BA8AA}" srcId="{63625FF7-D23C-4C8E-BA50-A0D09D2A67E6}" destId="{C9AC206B-4B76-46FA-9E8D-E3DC378B7F76}" srcOrd="0" destOrd="0" parTransId="{F811EF3A-B794-4AE3-8CA6-F3C840D50F00}" sibTransId="{AB9202E9-E93D-476D-934F-701182724A84}"/>
    <dgm:cxn modelId="{8C3B89FE-BF7A-4736-BE35-2EE9BB7D1ADC}" srcId="{63625FF7-D23C-4C8E-BA50-A0D09D2A67E6}" destId="{F6B7DF41-C562-4793-9D91-BA631800756C}" srcOrd="3" destOrd="0" parTransId="{B10AD55C-E145-4586-8CB9-67C8E63F70C0}" sibTransId="{7D62639E-3A2C-4EB6-9FC8-4FA71D829DBD}"/>
    <dgm:cxn modelId="{E560C77D-060F-4753-8E5E-814E0D91FDE6}" type="presOf" srcId="{63625FF7-D23C-4C8E-BA50-A0D09D2A67E6}" destId="{00CD26FB-F450-4C9D-9BB1-A926C5EA0A21}" srcOrd="0" destOrd="0" presId="urn:microsoft.com/office/officeart/2005/8/layout/vList2"/>
    <dgm:cxn modelId="{9E2BC73F-EDF6-497D-B4A8-06F7B55FA7B1}" type="presParOf" srcId="{00CD26FB-F450-4C9D-9BB1-A926C5EA0A21}" destId="{C42EA58C-748B-42E4-A9FF-E9B8D249B1BD}" srcOrd="0" destOrd="0" presId="urn:microsoft.com/office/officeart/2005/8/layout/vList2"/>
    <dgm:cxn modelId="{CB0E9687-7AC2-4CD5-9AAA-2C391EB28D52}" type="presParOf" srcId="{00CD26FB-F450-4C9D-9BB1-A926C5EA0A21}" destId="{7BD29DDA-64D8-4F04-8FC1-8705F6FC39C4}" srcOrd="1" destOrd="0" presId="urn:microsoft.com/office/officeart/2005/8/layout/vList2"/>
    <dgm:cxn modelId="{B344A51A-5421-4CA6-B1F4-F2729DE9C5B7}" type="presParOf" srcId="{00CD26FB-F450-4C9D-9BB1-A926C5EA0A21}" destId="{EE3CAB2E-A944-4BD1-BF99-F9D6D3C83005}" srcOrd="2" destOrd="0" presId="urn:microsoft.com/office/officeart/2005/8/layout/vList2"/>
    <dgm:cxn modelId="{1822E99D-874B-4E2F-B00B-34F97281A7B6}" type="presParOf" srcId="{00CD26FB-F450-4C9D-9BB1-A926C5EA0A21}" destId="{05BAC5C5-0A5E-4E64-95ED-6153759AC80E}" srcOrd="3" destOrd="0" presId="urn:microsoft.com/office/officeart/2005/8/layout/vList2"/>
    <dgm:cxn modelId="{61E05336-F572-45D9-BE8F-7A574333F3B7}" type="presParOf" srcId="{00CD26FB-F450-4C9D-9BB1-A926C5EA0A21}" destId="{1B11C3C3-4E9A-4EE2-8774-A11840DDBD14}" srcOrd="4" destOrd="0" presId="urn:microsoft.com/office/officeart/2005/8/layout/vList2"/>
    <dgm:cxn modelId="{B2D6DF89-CA87-41DC-B500-801F379FDD50}" type="presParOf" srcId="{00CD26FB-F450-4C9D-9BB1-A926C5EA0A21}" destId="{5DB14528-6151-4138-AC43-0053E7C975DA}" srcOrd="5" destOrd="0" presId="urn:microsoft.com/office/officeart/2005/8/layout/vList2"/>
    <dgm:cxn modelId="{4D5AF55F-A38F-4CAB-8781-2F54D6F511BF}" type="presParOf" srcId="{00CD26FB-F450-4C9D-9BB1-A926C5EA0A21}" destId="{62C5ED36-5B66-4A3F-889E-6C648A9A7F71}" srcOrd="6" destOrd="0" presId="urn:microsoft.com/office/officeart/2005/8/layout/vList2"/>
    <dgm:cxn modelId="{B75DD393-5F91-4274-B91B-2A4CA4845D6F}" type="presParOf" srcId="{00CD26FB-F450-4C9D-9BB1-A926C5EA0A21}" destId="{6A0AAEDC-BCC4-4A33-A76C-822899AC65C7}" srcOrd="7" destOrd="0" presId="urn:microsoft.com/office/officeart/2005/8/layout/vList2"/>
    <dgm:cxn modelId="{B261B3C7-27E6-462F-853A-154909D60F7E}" type="presParOf" srcId="{00CD26FB-F450-4C9D-9BB1-A926C5EA0A21}" destId="{AAF8DEBC-9218-4BFC-B07A-F1A0B7A84EC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3C3E5B6C-F28E-45EA-B1C7-05F927EE734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pPr latinLnBrk="1"/>
          <a:endParaRPr lang="ko-KR" altLang="en-US"/>
        </a:p>
      </dgm:t>
    </dgm:pt>
    <dgm:pt modelId="{6BAC610C-C935-4E42-BDF7-140213DC9795}">
      <dgm:prSet custT="1"/>
      <dgm:spPr/>
      <dgm:t>
        <a:bodyPr/>
        <a:lstStyle/>
        <a:p>
          <a:pPr algn="ctr" latinLnBrk="1"/>
          <a:r>
            <a:rPr lang="ko-KR" altLang="en-US" sz="3600" dirty="0"/>
            <a:t>새롭게 출현</a:t>
          </a:r>
          <a:r>
            <a:rPr lang="ko-KR" altLang="en-US" sz="3200" dirty="0"/>
            <a:t>하는</a:t>
          </a:r>
          <a:r>
            <a:rPr lang="ko-KR" altLang="en-US" sz="3600" dirty="0"/>
            <a:t> 복지사각지대</a:t>
          </a:r>
          <a:r>
            <a:rPr lang="ko-KR" altLang="en-US" sz="3200" dirty="0"/>
            <a:t>에</a:t>
          </a:r>
          <a:r>
            <a:rPr lang="ko-KR" altLang="en-US" sz="3600" dirty="0"/>
            <a:t> 효과적</a:t>
          </a:r>
          <a:r>
            <a:rPr lang="ko-KR" altLang="en-US" sz="3200" dirty="0"/>
            <a:t>으로</a:t>
          </a:r>
          <a:r>
            <a:rPr lang="ko-KR" altLang="en-US" sz="3600" dirty="0"/>
            <a:t> 대응</a:t>
          </a:r>
        </a:p>
      </dgm:t>
    </dgm:pt>
    <dgm:pt modelId="{6FF0F9C7-8EA5-41F0-98E4-19BC0A06FF80}" type="parTrans" cxnId="{63E77667-DF03-4C0D-9A44-39A75FCF7CD8}">
      <dgm:prSet/>
      <dgm:spPr/>
      <dgm:t>
        <a:bodyPr/>
        <a:lstStyle/>
        <a:p>
          <a:pPr algn="ctr" latinLnBrk="1"/>
          <a:endParaRPr lang="ko-KR" altLang="en-US"/>
        </a:p>
      </dgm:t>
    </dgm:pt>
    <dgm:pt modelId="{F552D48F-128A-4372-BB40-D11DDA16078A}" type="sibTrans" cxnId="{63E77667-DF03-4C0D-9A44-39A75FCF7CD8}">
      <dgm:prSet/>
      <dgm:spPr/>
      <dgm:t>
        <a:bodyPr/>
        <a:lstStyle/>
        <a:p>
          <a:pPr algn="ctr" latinLnBrk="1"/>
          <a:endParaRPr lang="ko-KR" altLang="en-US"/>
        </a:p>
      </dgm:t>
    </dgm:pt>
    <dgm:pt modelId="{AACB2751-DA7C-48AF-9825-441125FA39C8}">
      <dgm:prSet custT="1"/>
      <dgm:spPr/>
      <dgm:t>
        <a:bodyPr/>
        <a:lstStyle/>
        <a:p>
          <a:pPr algn="ctr" latinLnBrk="1"/>
          <a:r>
            <a:rPr lang="ko-KR" altLang="en-US" sz="3600" dirty="0" err="1"/>
            <a:t>이웃공동체</a:t>
          </a:r>
          <a:r>
            <a:rPr lang="ko-KR" altLang="en-US" sz="3600" dirty="0"/>
            <a:t> 복원 </a:t>
          </a:r>
          <a:r>
            <a:rPr lang="ko-KR" altLang="en-US" sz="3200" dirty="0"/>
            <a:t>및</a:t>
          </a:r>
          <a:r>
            <a:rPr lang="ko-KR" altLang="en-US" sz="3600" dirty="0"/>
            <a:t> 형성</a:t>
          </a:r>
          <a:r>
            <a:rPr lang="ko-KR" altLang="en-US" sz="3200" dirty="0"/>
            <a:t>에</a:t>
          </a:r>
          <a:r>
            <a:rPr lang="ko-KR" altLang="en-US" sz="3600" dirty="0"/>
            <a:t> </a:t>
          </a:r>
          <a:r>
            <a:rPr lang="ko-KR" altLang="en-US" sz="3200" dirty="0"/>
            <a:t>따른</a:t>
          </a:r>
          <a:r>
            <a:rPr lang="ko-KR" altLang="en-US" sz="3600" dirty="0"/>
            <a:t> 삶의 만족도 향상</a:t>
          </a:r>
        </a:p>
      </dgm:t>
    </dgm:pt>
    <dgm:pt modelId="{5BB5EE66-F76E-428A-AFDD-71045C16A084}" type="parTrans" cxnId="{0A055EAA-10D6-4191-9A2C-98911D72DCCE}">
      <dgm:prSet/>
      <dgm:spPr/>
      <dgm:t>
        <a:bodyPr/>
        <a:lstStyle/>
        <a:p>
          <a:pPr algn="ctr" latinLnBrk="1"/>
          <a:endParaRPr lang="ko-KR" altLang="en-US"/>
        </a:p>
      </dgm:t>
    </dgm:pt>
    <dgm:pt modelId="{1020C391-CDF1-4ED0-B85B-AED793BEA81A}" type="sibTrans" cxnId="{0A055EAA-10D6-4191-9A2C-98911D72DCCE}">
      <dgm:prSet/>
      <dgm:spPr/>
      <dgm:t>
        <a:bodyPr/>
        <a:lstStyle/>
        <a:p>
          <a:pPr algn="ctr" latinLnBrk="1"/>
          <a:endParaRPr lang="ko-KR" altLang="en-US"/>
        </a:p>
      </dgm:t>
    </dgm:pt>
    <dgm:pt modelId="{DCA1A013-BCD4-4661-BE54-94DC9A689F64}">
      <dgm:prSet custT="1"/>
      <dgm:spPr/>
      <dgm:t>
        <a:bodyPr/>
        <a:lstStyle/>
        <a:p>
          <a:pPr algn="ctr" latinLnBrk="1"/>
          <a:r>
            <a:rPr lang="ko-KR" sz="3200" dirty="0"/>
            <a:t>지원 인력</a:t>
          </a:r>
          <a:r>
            <a:rPr lang="en-US" sz="3200" dirty="0"/>
            <a:t>, </a:t>
          </a:r>
          <a:r>
            <a:rPr lang="ko-KR" sz="3200" dirty="0" err="1"/>
            <a:t>전담팀</a:t>
          </a:r>
          <a:r>
            <a:rPr lang="ko-KR" sz="3200" dirty="0"/>
            <a:t> 구성 </a:t>
          </a:r>
          <a:r>
            <a:rPr lang="ko-KR" sz="2800" dirty="0"/>
            <a:t>등에 따른 </a:t>
          </a:r>
          <a:r>
            <a:rPr lang="ko-KR" sz="3200" dirty="0"/>
            <a:t>사회서비스 일자리 창출</a:t>
          </a:r>
        </a:p>
      </dgm:t>
    </dgm:pt>
    <dgm:pt modelId="{D83FFC2A-721E-4DC8-A012-BF96F346C239}" type="parTrans" cxnId="{4AC32D78-50F5-4ECA-8780-088E1A528D37}">
      <dgm:prSet/>
      <dgm:spPr/>
      <dgm:t>
        <a:bodyPr/>
        <a:lstStyle/>
        <a:p>
          <a:pPr algn="ctr" latinLnBrk="1"/>
          <a:endParaRPr lang="ko-KR" altLang="en-US"/>
        </a:p>
      </dgm:t>
    </dgm:pt>
    <dgm:pt modelId="{00B80AE5-CDF8-44B9-A31E-D1665A9A3561}" type="sibTrans" cxnId="{4AC32D78-50F5-4ECA-8780-088E1A528D37}">
      <dgm:prSet/>
      <dgm:spPr/>
      <dgm:t>
        <a:bodyPr/>
        <a:lstStyle/>
        <a:p>
          <a:pPr algn="ctr" latinLnBrk="1"/>
          <a:endParaRPr lang="ko-KR" altLang="en-US"/>
        </a:p>
      </dgm:t>
    </dgm:pt>
    <dgm:pt modelId="{5612B2CA-1174-494C-B49D-05027D1A0EB3}" type="pres">
      <dgm:prSet presAssocID="{3C3E5B6C-F28E-45EA-B1C7-05F927EE734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3A1E5FC-374D-4FCE-B9B4-407B7CCEAD75}" type="pres">
      <dgm:prSet presAssocID="{6BAC610C-C935-4E42-BDF7-140213DC979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082080F-1326-4557-981F-9FE45556F704}" type="pres">
      <dgm:prSet presAssocID="{F552D48F-128A-4372-BB40-D11DDA16078A}" presName="spacer" presStyleCnt="0"/>
      <dgm:spPr/>
    </dgm:pt>
    <dgm:pt modelId="{563EAA15-D2C2-4CE8-828B-ACB1762B9D11}" type="pres">
      <dgm:prSet presAssocID="{AACB2751-DA7C-48AF-9825-441125FA39C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A79D29E-DD05-4C94-922B-D45A7C048A70}" type="pres">
      <dgm:prSet presAssocID="{1020C391-CDF1-4ED0-B85B-AED793BEA81A}" presName="spacer" presStyleCnt="0"/>
      <dgm:spPr/>
    </dgm:pt>
    <dgm:pt modelId="{B73FA87D-476A-49DD-BAA6-DF8CFABFE5D8}" type="pres">
      <dgm:prSet presAssocID="{DCA1A013-BCD4-4661-BE54-94DC9A689F6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E5841E35-9EF1-4ED3-BBE0-188B347CC945}" type="presOf" srcId="{DCA1A013-BCD4-4661-BE54-94DC9A689F64}" destId="{B73FA87D-476A-49DD-BAA6-DF8CFABFE5D8}" srcOrd="0" destOrd="0" presId="urn:microsoft.com/office/officeart/2005/8/layout/vList2"/>
    <dgm:cxn modelId="{4AC32D78-50F5-4ECA-8780-088E1A528D37}" srcId="{3C3E5B6C-F28E-45EA-B1C7-05F927EE7341}" destId="{DCA1A013-BCD4-4661-BE54-94DC9A689F64}" srcOrd="2" destOrd="0" parTransId="{D83FFC2A-721E-4DC8-A012-BF96F346C239}" sibTransId="{00B80AE5-CDF8-44B9-A31E-D1665A9A3561}"/>
    <dgm:cxn modelId="{63E77667-DF03-4C0D-9A44-39A75FCF7CD8}" srcId="{3C3E5B6C-F28E-45EA-B1C7-05F927EE7341}" destId="{6BAC610C-C935-4E42-BDF7-140213DC9795}" srcOrd="0" destOrd="0" parTransId="{6FF0F9C7-8EA5-41F0-98E4-19BC0A06FF80}" sibTransId="{F552D48F-128A-4372-BB40-D11DDA16078A}"/>
    <dgm:cxn modelId="{FF1EE1C2-76CD-4E85-890F-1CC1E0CC6B01}" type="presOf" srcId="{6BAC610C-C935-4E42-BDF7-140213DC9795}" destId="{73A1E5FC-374D-4FCE-B9B4-407B7CCEAD75}" srcOrd="0" destOrd="0" presId="urn:microsoft.com/office/officeart/2005/8/layout/vList2"/>
    <dgm:cxn modelId="{02BE6D9C-08C3-4A6D-8303-441301345819}" type="presOf" srcId="{AACB2751-DA7C-48AF-9825-441125FA39C8}" destId="{563EAA15-D2C2-4CE8-828B-ACB1762B9D11}" srcOrd="0" destOrd="0" presId="urn:microsoft.com/office/officeart/2005/8/layout/vList2"/>
    <dgm:cxn modelId="{0A055EAA-10D6-4191-9A2C-98911D72DCCE}" srcId="{3C3E5B6C-F28E-45EA-B1C7-05F927EE7341}" destId="{AACB2751-DA7C-48AF-9825-441125FA39C8}" srcOrd="1" destOrd="0" parTransId="{5BB5EE66-F76E-428A-AFDD-71045C16A084}" sibTransId="{1020C391-CDF1-4ED0-B85B-AED793BEA81A}"/>
    <dgm:cxn modelId="{378FE7A2-8709-49BE-A6B2-E45441C50EAE}" type="presOf" srcId="{3C3E5B6C-F28E-45EA-B1C7-05F927EE7341}" destId="{5612B2CA-1174-494C-B49D-05027D1A0EB3}" srcOrd="0" destOrd="0" presId="urn:microsoft.com/office/officeart/2005/8/layout/vList2"/>
    <dgm:cxn modelId="{B12469A5-9360-4327-A7A2-4B92E07C9433}" type="presParOf" srcId="{5612B2CA-1174-494C-B49D-05027D1A0EB3}" destId="{73A1E5FC-374D-4FCE-B9B4-407B7CCEAD75}" srcOrd="0" destOrd="0" presId="urn:microsoft.com/office/officeart/2005/8/layout/vList2"/>
    <dgm:cxn modelId="{557C836C-3DA1-42B1-8633-CA2628518EE7}" type="presParOf" srcId="{5612B2CA-1174-494C-B49D-05027D1A0EB3}" destId="{1082080F-1326-4557-981F-9FE45556F704}" srcOrd="1" destOrd="0" presId="urn:microsoft.com/office/officeart/2005/8/layout/vList2"/>
    <dgm:cxn modelId="{12AD2DAF-4157-46B8-9511-A8EC7F6A0623}" type="presParOf" srcId="{5612B2CA-1174-494C-B49D-05027D1A0EB3}" destId="{563EAA15-D2C2-4CE8-828B-ACB1762B9D11}" srcOrd="2" destOrd="0" presId="urn:microsoft.com/office/officeart/2005/8/layout/vList2"/>
    <dgm:cxn modelId="{9536C8FF-38A2-4634-B704-50369A1EFB9B}" type="presParOf" srcId="{5612B2CA-1174-494C-B49D-05027D1A0EB3}" destId="{CA79D29E-DD05-4C94-922B-D45A7C048A70}" srcOrd="3" destOrd="0" presId="urn:microsoft.com/office/officeart/2005/8/layout/vList2"/>
    <dgm:cxn modelId="{9C2AF459-4F49-4C38-B84C-5B44A0CCC8C3}" type="presParOf" srcId="{5612B2CA-1174-494C-B49D-05027D1A0EB3}" destId="{B73FA87D-476A-49DD-BAA6-DF8CFABFE5D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610EFE-E422-442E-A64E-8F975C92A8D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pPr latinLnBrk="1"/>
          <a:endParaRPr lang="ko-KR" altLang="en-US"/>
        </a:p>
      </dgm:t>
    </dgm:pt>
    <dgm:pt modelId="{3E3DE344-4E11-4C4C-AA86-C100E879B78B}">
      <dgm:prSet custT="1"/>
      <dgm:spPr/>
      <dgm:t>
        <a:bodyPr/>
        <a:lstStyle/>
        <a:p>
          <a:pPr algn="ctr" rtl="0" latinLnBrk="1"/>
          <a:r>
            <a:rPr lang="ko-KR" altLang="en-US" sz="1200" dirty="0" err="1"/>
            <a:t>한겨레신문</a:t>
          </a:r>
          <a:r>
            <a:rPr lang="ko-KR" altLang="en-US" sz="1200" dirty="0"/>
            <a:t> </a:t>
          </a:r>
          <a:r>
            <a:rPr lang="en-US" altLang="ko-KR" sz="1200" dirty="0"/>
            <a:t>1999</a:t>
          </a:r>
          <a:r>
            <a:rPr lang="ko-KR" altLang="en-US" sz="1200" dirty="0"/>
            <a:t>년 </a:t>
          </a:r>
          <a:r>
            <a:rPr lang="en-US" altLang="ko-KR" sz="1200" dirty="0"/>
            <a:t>9</a:t>
          </a:r>
          <a:r>
            <a:rPr lang="ko-KR" altLang="en-US" sz="1200" dirty="0"/>
            <a:t>월 </a:t>
          </a:r>
          <a:r>
            <a:rPr lang="en-US" altLang="ko-KR" sz="1200" dirty="0"/>
            <a:t>10</a:t>
          </a:r>
          <a:r>
            <a:rPr lang="ko-KR" altLang="en-US" sz="1200" dirty="0"/>
            <a:t>일</a:t>
          </a:r>
          <a:r>
            <a:rPr lang="en-US" altLang="ko-KR" sz="1200" dirty="0"/>
            <a:t>, 27</a:t>
          </a:r>
          <a:r>
            <a:rPr lang="ko-KR" altLang="en-US" sz="1200" dirty="0"/>
            <a:t>면</a:t>
          </a:r>
          <a:r>
            <a:rPr lang="en-US" altLang="ko-KR" sz="1200" dirty="0"/>
            <a:t>.</a:t>
          </a:r>
          <a:endParaRPr lang="ko-KR" altLang="en-US" sz="1200" dirty="0"/>
        </a:p>
      </dgm:t>
    </dgm:pt>
    <dgm:pt modelId="{67D8B130-CBF6-4574-8CFC-A700E53FD479}" type="parTrans" cxnId="{72865539-CB80-492D-A379-9E393E6E8FEF}">
      <dgm:prSet/>
      <dgm:spPr/>
      <dgm:t>
        <a:bodyPr/>
        <a:lstStyle/>
        <a:p>
          <a:pPr latinLnBrk="1"/>
          <a:endParaRPr lang="ko-KR" altLang="en-US"/>
        </a:p>
      </dgm:t>
    </dgm:pt>
    <dgm:pt modelId="{B8BC8FD2-20BE-43BE-9371-4860ABB46457}" type="sibTrans" cxnId="{72865539-CB80-492D-A379-9E393E6E8FEF}">
      <dgm:prSet/>
      <dgm:spPr/>
      <dgm:t>
        <a:bodyPr/>
        <a:lstStyle/>
        <a:p>
          <a:pPr latinLnBrk="1"/>
          <a:endParaRPr lang="ko-KR" altLang="en-US"/>
        </a:p>
      </dgm:t>
    </dgm:pt>
    <dgm:pt modelId="{8405FF8C-EF13-451D-9B9A-04DCF5618EBB}" type="pres">
      <dgm:prSet presAssocID="{A4610EFE-E422-442E-A64E-8F975C92A8D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9F0D0E4-9088-4EAE-A855-973754A56180}" type="pres">
      <dgm:prSet presAssocID="{3E3DE344-4E11-4C4C-AA86-C100E879B78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2684C025-B1A0-4283-B44D-AA73C49B68F2}" type="presOf" srcId="{A4610EFE-E422-442E-A64E-8F975C92A8D1}" destId="{8405FF8C-EF13-451D-9B9A-04DCF5618EBB}" srcOrd="0" destOrd="0" presId="urn:microsoft.com/office/officeart/2005/8/layout/vList2"/>
    <dgm:cxn modelId="{9E89F240-C72A-478F-B814-03858F638468}" type="presOf" srcId="{3E3DE344-4E11-4C4C-AA86-C100E879B78B}" destId="{B9F0D0E4-9088-4EAE-A855-973754A56180}" srcOrd="0" destOrd="0" presId="urn:microsoft.com/office/officeart/2005/8/layout/vList2"/>
    <dgm:cxn modelId="{72865539-CB80-492D-A379-9E393E6E8FEF}" srcId="{A4610EFE-E422-442E-A64E-8F975C92A8D1}" destId="{3E3DE344-4E11-4C4C-AA86-C100E879B78B}" srcOrd="0" destOrd="0" parTransId="{67D8B130-CBF6-4574-8CFC-A700E53FD479}" sibTransId="{B8BC8FD2-20BE-43BE-9371-4860ABB46457}"/>
    <dgm:cxn modelId="{94BF2883-4D0C-4D4B-B9FF-BB115A381D77}" type="presParOf" srcId="{8405FF8C-EF13-451D-9B9A-04DCF5618EBB}" destId="{B9F0D0E4-9088-4EAE-A855-973754A5618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6DEFE0-84E7-47A5-911B-E3019FA956E9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B5FF084D-F866-4E79-A75E-523DAD1315A0}">
      <dgm:prSet phldrT="[텍스트]"/>
      <dgm:spPr/>
      <dgm:t>
        <a:bodyPr/>
        <a:lstStyle/>
        <a:p>
          <a:pPr latinLnBrk="1"/>
          <a:r>
            <a:rPr lang="ko-KR" altLang="en-US" dirty="0"/>
            <a:t>기준</a:t>
          </a:r>
          <a:endParaRPr lang="en-US" altLang="ko-KR" dirty="0"/>
        </a:p>
        <a:p>
          <a:pPr latinLnBrk="1"/>
          <a:r>
            <a:rPr lang="ko-KR" altLang="en-US" dirty="0"/>
            <a:t>법</a:t>
          </a:r>
          <a:r>
            <a:rPr lang="en-US" altLang="ko-KR" dirty="0"/>
            <a:t>, </a:t>
          </a:r>
          <a:r>
            <a:rPr lang="ko-KR" altLang="en-US" dirty="0"/>
            <a:t>규정</a:t>
          </a:r>
          <a:r>
            <a:rPr lang="en-US" altLang="ko-KR" dirty="0"/>
            <a:t>, </a:t>
          </a:r>
          <a:r>
            <a:rPr lang="ko-KR" altLang="en-US" dirty="0"/>
            <a:t>지침</a:t>
          </a:r>
          <a:r>
            <a:rPr lang="en-US" altLang="ko-KR" dirty="0"/>
            <a:t>…</a:t>
          </a:r>
          <a:endParaRPr lang="ko-KR" altLang="en-US" dirty="0"/>
        </a:p>
      </dgm:t>
    </dgm:pt>
    <dgm:pt modelId="{3A5522AD-D264-47CB-B800-0BF6E8BFF610}" type="parTrans" cxnId="{B6EE47A3-2561-4355-AAA1-78443E6703E3}">
      <dgm:prSet/>
      <dgm:spPr/>
      <dgm:t>
        <a:bodyPr/>
        <a:lstStyle/>
        <a:p>
          <a:pPr latinLnBrk="1"/>
          <a:endParaRPr lang="ko-KR" altLang="en-US"/>
        </a:p>
      </dgm:t>
    </dgm:pt>
    <dgm:pt modelId="{1F9E16EF-89A3-465B-A504-05ABA28B8191}" type="sibTrans" cxnId="{B6EE47A3-2561-4355-AAA1-78443E6703E3}">
      <dgm:prSet/>
      <dgm:spPr/>
      <dgm:t>
        <a:bodyPr/>
        <a:lstStyle/>
        <a:p>
          <a:pPr latinLnBrk="1"/>
          <a:endParaRPr lang="ko-KR" altLang="en-US"/>
        </a:p>
      </dgm:t>
    </dgm:pt>
    <dgm:pt modelId="{8C12BF96-A00B-4B1F-9D97-8008FDD8EB34}">
      <dgm:prSet phldrT="[텍스트]"/>
      <dgm:spPr/>
      <dgm:t>
        <a:bodyPr/>
        <a:lstStyle/>
        <a:p>
          <a:pPr latinLnBrk="1"/>
          <a:r>
            <a:rPr lang="ko-KR" altLang="en-US" dirty="0"/>
            <a:t>사각지대</a:t>
          </a:r>
        </a:p>
      </dgm:t>
    </dgm:pt>
    <dgm:pt modelId="{27F9E479-410E-4A53-9778-A4664DE0A849}" type="parTrans" cxnId="{75D0728B-BB88-4248-B524-F4935E8CD86A}">
      <dgm:prSet/>
      <dgm:spPr/>
      <dgm:t>
        <a:bodyPr/>
        <a:lstStyle/>
        <a:p>
          <a:pPr latinLnBrk="1"/>
          <a:endParaRPr lang="ko-KR" altLang="en-US"/>
        </a:p>
      </dgm:t>
    </dgm:pt>
    <dgm:pt modelId="{F2A231DC-EF17-4426-BAB9-3594CB60D217}" type="sibTrans" cxnId="{75D0728B-BB88-4248-B524-F4935E8CD86A}">
      <dgm:prSet/>
      <dgm:spPr/>
      <dgm:t>
        <a:bodyPr/>
        <a:lstStyle/>
        <a:p>
          <a:pPr latinLnBrk="1"/>
          <a:endParaRPr lang="ko-KR" altLang="en-US"/>
        </a:p>
      </dgm:t>
    </dgm:pt>
    <dgm:pt modelId="{8C0F838F-41E6-4066-96A3-4FC71F978C67}">
      <dgm:prSet phldrT="[텍스트]"/>
      <dgm:spPr/>
      <dgm:t>
        <a:bodyPr/>
        <a:lstStyle/>
        <a:p>
          <a:pPr latinLnBrk="1"/>
          <a:r>
            <a:rPr lang="ko-KR" altLang="en-US" dirty="0"/>
            <a:t>어떻게 최소화할 것인가</a:t>
          </a:r>
          <a:r>
            <a:rPr lang="en-US" altLang="ko-KR" dirty="0"/>
            <a:t>?</a:t>
          </a:r>
          <a:endParaRPr lang="ko-KR" altLang="en-US" dirty="0"/>
        </a:p>
      </dgm:t>
    </dgm:pt>
    <dgm:pt modelId="{FAD019ED-8857-405C-B808-CD2996B96B38}" type="parTrans" cxnId="{2194315F-A539-4D36-8786-3EAF139E5BF2}">
      <dgm:prSet/>
      <dgm:spPr/>
      <dgm:t>
        <a:bodyPr/>
        <a:lstStyle/>
        <a:p>
          <a:pPr latinLnBrk="1"/>
          <a:endParaRPr lang="ko-KR" altLang="en-US"/>
        </a:p>
      </dgm:t>
    </dgm:pt>
    <dgm:pt modelId="{10AF4995-502B-4EAB-BA8A-7E4B1FB8E5BA}" type="sibTrans" cxnId="{2194315F-A539-4D36-8786-3EAF139E5BF2}">
      <dgm:prSet/>
      <dgm:spPr/>
      <dgm:t>
        <a:bodyPr/>
        <a:lstStyle/>
        <a:p>
          <a:pPr latinLnBrk="1"/>
          <a:endParaRPr lang="ko-KR" altLang="en-US"/>
        </a:p>
      </dgm:t>
    </dgm:pt>
    <dgm:pt modelId="{E2CB3F56-E9B9-4B8B-B07C-1587BE670EAC}" type="pres">
      <dgm:prSet presAssocID="{9E6DEFE0-84E7-47A5-911B-E3019FA956E9}" presName="Name0" presStyleCnt="0">
        <dgm:presLayoutVars>
          <dgm:dir/>
          <dgm:resizeHandles val="exact"/>
        </dgm:presLayoutVars>
      </dgm:prSet>
      <dgm:spPr/>
    </dgm:pt>
    <dgm:pt modelId="{E2131066-233C-4AD3-A3ED-4B1C1B6A84D7}" type="pres">
      <dgm:prSet presAssocID="{B5FF084D-F866-4E79-A75E-523DAD1315A0}" presName="node" presStyleLbl="node1" presStyleIdx="0" presStyleCnt="3" custLinFactNeighborX="3762" custLinFactNeighborY="-2142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42DE82C-A42B-4E9A-A6FA-F129D1346A58}" type="pres">
      <dgm:prSet presAssocID="{1F9E16EF-89A3-465B-A504-05ABA28B8191}" presName="sibTrans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9BB15748-2428-4953-B327-D78EB95B9E60}" type="pres">
      <dgm:prSet presAssocID="{1F9E16EF-89A3-465B-A504-05ABA28B8191}" presName="connectorText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0143C934-6B3A-46E2-BCF0-46E3F5BCA7CA}" type="pres">
      <dgm:prSet presAssocID="{8C12BF96-A00B-4B1F-9D97-8008FDD8EB34}" presName="node" presStyleLbl="node1" presStyleIdx="1" presStyleCnt="3" custLinFactNeighborX="752" custLinFactNeighborY="-2142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C550BB5-C834-4C02-93FA-BA83EFE467A7}" type="pres">
      <dgm:prSet presAssocID="{F2A231DC-EF17-4426-BAB9-3594CB60D217}" presName="sibTrans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158F4843-E095-4220-B747-32D2C88973E8}" type="pres">
      <dgm:prSet presAssocID="{F2A231DC-EF17-4426-BAB9-3594CB60D217}" presName="connectorText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D33FAF83-8E64-4B95-B947-ABE461C82ADE}" type="pres">
      <dgm:prSet presAssocID="{8C0F838F-41E6-4066-96A3-4FC71F978C67}" presName="node" presStyleLbl="node1" presStyleIdx="2" presStyleCnt="3" custLinFactNeighborX="-12789" custLinFactNeighborY="-2187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481AD343-9129-44FD-ABDC-2A40E403F15F}" type="presOf" srcId="{B5FF084D-F866-4E79-A75E-523DAD1315A0}" destId="{E2131066-233C-4AD3-A3ED-4B1C1B6A84D7}" srcOrd="0" destOrd="0" presId="urn:microsoft.com/office/officeart/2005/8/layout/process1"/>
    <dgm:cxn modelId="{7D1CAEC2-0AFE-4C89-BDA0-D4AE6EA0423E}" type="presOf" srcId="{F2A231DC-EF17-4426-BAB9-3594CB60D217}" destId="{6C550BB5-C834-4C02-93FA-BA83EFE467A7}" srcOrd="0" destOrd="0" presId="urn:microsoft.com/office/officeart/2005/8/layout/process1"/>
    <dgm:cxn modelId="{C218B5FF-A13B-4F68-94AD-0BBBE6F03E9D}" type="presOf" srcId="{1F9E16EF-89A3-465B-A504-05ABA28B8191}" destId="{9BB15748-2428-4953-B327-D78EB95B9E60}" srcOrd="1" destOrd="0" presId="urn:microsoft.com/office/officeart/2005/8/layout/process1"/>
    <dgm:cxn modelId="{B6EE47A3-2561-4355-AAA1-78443E6703E3}" srcId="{9E6DEFE0-84E7-47A5-911B-E3019FA956E9}" destId="{B5FF084D-F866-4E79-A75E-523DAD1315A0}" srcOrd="0" destOrd="0" parTransId="{3A5522AD-D264-47CB-B800-0BF6E8BFF610}" sibTransId="{1F9E16EF-89A3-465B-A504-05ABA28B8191}"/>
    <dgm:cxn modelId="{75D0728B-BB88-4248-B524-F4935E8CD86A}" srcId="{9E6DEFE0-84E7-47A5-911B-E3019FA956E9}" destId="{8C12BF96-A00B-4B1F-9D97-8008FDD8EB34}" srcOrd="1" destOrd="0" parTransId="{27F9E479-410E-4A53-9778-A4664DE0A849}" sibTransId="{F2A231DC-EF17-4426-BAB9-3594CB60D217}"/>
    <dgm:cxn modelId="{2194315F-A539-4D36-8786-3EAF139E5BF2}" srcId="{9E6DEFE0-84E7-47A5-911B-E3019FA956E9}" destId="{8C0F838F-41E6-4066-96A3-4FC71F978C67}" srcOrd="2" destOrd="0" parTransId="{FAD019ED-8857-405C-B808-CD2996B96B38}" sibTransId="{10AF4995-502B-4EAB-BA8A-7E4B1FB8E5BA}"/>
    <dgm:cxn modelId="{588B0C39-CE91-4C76-AB72-CEC1A519B5E3}" type="presOf" srcId="{8C0F838F-41E6-4066-96A3-4FC71F978C67}" destId="{D33FAF83-8E64-4B95-B947-ABE461C82ADE}" srcOrd="0" destOrd="0" presId="urn:microsoft.com/office/officeart/2005/8/layout/process1"/>
    <dgm:cxn modelId="{67547421-88A2-4FF9-8772-06F41DE26CA8}" type="presOf" srcId="{9E6DEFE0-84E7-47A5-911B-E3019FA956E9}" destId="{E2CB3F56-E9B9-4B8B-B07C-1587BE670EAC}" srcOrd="0" destOrd="0" presId="urn:microsoft.com/office/officeart/2005/8/layout/process1"/>
    <dgm:cxn modelId="{9EE84550-1112-4FEC-AD8B-A5217CAAD1F0}" type="presOf" srcId="{F2A231DC-EF17-4426-BAB9-3594CB60D217}" destId="{158F4843-E095-4220-B747-32D2C88973E8}" srcOrd="1" destOrd="0" presId="urn:microsoft.com/office/officeart/2005/8/layout/process1"/>
    <dgm:cxn modelId="{B7C380FA-3188-44D8-A993-EF530F3BA219}" type="presOf" srcId="{1F9E16EF-89A3-465B-A504-05ABA28B8191}" destId="{242DE82C-A42B-4E9A-A6FA-F129D1346A58}" srcOrd="0" destOrd="0" presId="urn:microsoft.com/office/officeart/2005/8/layout/process1"/>
    <dgm:cxn modelId="{71DD84B6-16FB-4922-90E0-763F537D4492}" type="presOf" srcId="{8C12BF96-A00B-4B1F-9D97-8008FDD8EB34}" destId="{0143C934-6B3A-46E2-BCF0-46E3F5BCA7CA}" srcOrd="0" destOrd="0" presId="urn:microsoft.com/office/officeart/2005/8/layout/process1"/>
    <dgm:cxn modelId="{19D79452-5C85-4748-B524-EE18A0A37F3F}" type="presParOf" srcId="{E2CB3F56-E9B9-4B8B-B07C-1587BE670EAC}" destId="{E2131066-233C-4AD3-A3ED-4B1C1B6A84D7}" srcOrd="0" destOrd="0" presId="urn:microsoft.com/office/officeart/2005/8/layout/process1"/>
    <dgm:cxn modelId="{7316C0F5-6B1B-48DA-B368-DABE9AC73097}" type="presParOf" srcId="{E2CB3F56-E9B9-4B8B-B07C-1587BE670EAC}" destId="{242DE82C-A42B-4E9A-A6FA-F129D1346A58}" srcOrd="1" destOrd="0" presId="urn:microsoft.com/office/officeart/2005/8/layout/process1"/>
    <dgm:cxn modelId="{1451072D-9624-4B64-AC94-1F22D520272C}" type="presParOf" srcId="{242DE82C-A42B-4E9A-A6FA-F129D1346A58}" destId="{9BB15748-2428-4953-B327-D78EB95B9E60}" srcOrd="0" destOrd="0" presId="urn:microsoft.com/office/officeart/2005/8/layout/process1"/>
    <dgm:cxn modelId="{5C16B7FA-5036-47B2-B26F-99A40776528F}" type="presParOf" srcId="{E2CB3F56-E9B9-4B8B-B07C-1587BE670EAC}" destId="{0143C934-6B3A-46E2-BCF0-46E3F5BCA7CA}" srcOrd="2" destOrd="0" presId="urn:microsoft.com/office/officeart/2005/8/layout/process1"/>
    <dgm:cxn modelId="{301860AD-58DB-4ACC-845F-00F9BAAA291A}" type="presParOf" srcId="{E2CB3F56-E9B9-4B8B-B07C-1587BE670EAC}" destId="{6C550BB5-C834-4C02-93FA-BA83EFE467A7}" srcOrd="3" destOrd="0" presId="urn:microsoft.com/office/officeart/2005/8/layout/process1"/>
    <dgm:cxn modelId="{4B0D5B57-0F60-4E56-AFB9-72693DC2ED54}" type="presParOf" srcId="{6C550BB5-C834-4C02-93FA-BA83EFE467A7}" destId="{158F4843-E095-4220-B747-32D2C88973E8}" srcOrd="0" destOrd="0" presId="urn:microsoft.com/office/officeart/2005/8/layout/process1"/>
    <dgm:cxn modelId="{FD2C8B78-5990-462A-92AA-D48714190C0E}" type="presParOf" srcId="{E2CB3F56-E9B9-4B8B-B07C-1587BE670EAC}" destId="{D33FAF83-8E64-4B95-B947-ABE461C82ADE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DE8B7CD-8295-4B74-B4CF-2597B507209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13EF457A-77B1-411B-9E19-D2CFDE344E24}">
      <dgm:prSet custT="1"/>
      <dgm:spPr>
        <a:solidFill>
          <a:schemeClr val="tx1"/>
        </a:solidFill>
      </dgm:spPr>
      <dgm:t>
        <a:bodyPr/>
        <a:lstStyle/>
        <a:p>
          <a:pPr algn="ctr" latinLnBrk="1"/>
          <a:r>
            <a:rPr lang="ko-KR" altLang="en-US" sz="1800" dirty="0"/>
            <a:t>현실을 제대로 반영하지 못하는 기준</a:t>
          </a:r>
        </a:p>
      </dgm:t>
    </dgm:pt>
    <dgm:pt modelId="{775665B4-EDCF-48E6-A0FA-1690E1BD9A03}" type="parTrans" cxnId="{27513451-44E7-46A1-A586-085D02344BD3}">
      <dgm:prSet/>
      <dgm:spPr/>
      <dgm:t>
        <a:bodyPr/>
        <a:lstStyle/>
        <a:p>
          <a:pPr latinLnBrk="1"/>
          <a:endParaRPr lang="ko-KR" altLang="en-US"/>
        </a:p>
      </dgm:t>
    </dgm:pt>
    <dgm:pt modelId="{D17BF9D0-64BB-4AC8-9647-7A2FBCB8C70E}" type="sibTrans" cxnId="{27513451-44E7-46A1-A586-085D02344BD3}">
      <dgm:prSet/>
      <dgm:spPr/>
      <dgm:t>
        <a:bodyPr/>
        <a:lstStyle/>
        <a:p>
          <a:pPr latinLnBrk="1"/>
          <a:endParaRPr lang="ko-KR" altLang="en-US"/>
        </a:p>
      </dgm:t>
    </dgm:pt>
    <dgm:pt modelId="{49E2840F-6209-4210-BED3-A77168CE52FF}">
      <dgm:prSet custT="1"/>
      <dgm:spPr>
        <a:solidFill>
          <a:schemeClr val="tx1"/>
        </a:solidFill>
      </dgm:spPr>
      <dgm:t>
        <a:bodyPr/>
        <a:lstStyle/>
        <a:p>
          <a:pPr algn="ctr" latinLnBrk="1"/>
          <a:r>
            <a:rPr lang="ko-KR" altLang="en-US" sz="1800" dirty="0"/>
            <a:t>정보 부족 </a:t>
          </a:r>
          <a:r>
            <a:rPr lang="ko-KR" altLang="en-US" sz="1800" dirty="0">
              <a:solidFill>
                <a:srgbClr val="C00000"/>
              </a:solidFill>
            </a:rPr>
            <a:t>신청주의에 따른 급여</a:t>
          </a:r>
          <a:endParaRPr lang="ko-KR" altLang="en-US" sz="1800" dirty="0"/>
        </a:p>
      </dgm:t>
    </dgm:pt>
    <dgm:pt modelId="{679D898D-BD7B-4560-A497-AE6C3FF73EF6}" type="parTrans" cxnId="{75BC052A-8FCA-4F74-9A1C-FCCCDB5E9E77}">
      <dgm:prSet/>
      <dgm:spPr/>
      <dgm:t>
        <a:bodyPr/>
        <a:lstStyle/>
        <a:p>
          <a:pPr latinLnBrk="1"/>
          <a:endParaRPr lang="ko-KR" altLang="en-US"/>
        </a:p>
      </dgm:t>
    </dgm:pt>
    <dgm:pt modelId="{4357809C-D52F-4B70-86B8-7764B3F885B2}" type="sibTrans" cxnId="{75BC052A-8FCA-4F74-9A1C-FCCCDB5E9E77}">
      <dgm:prSet/>
      <dgm:spPr/>
      <dgm:t>
        <a:bodyPr/>
        <a:lstStyle/>
        <a:p>
          <a:pPr latinLnBrk="1"/>
          <a:endParaRPr lang="ko-KR" altLang="en-US"/>
        </a:p>
      </dgm:t>
    </dgm:pt>
    <dgm:pt modelId="{1DA9705B-069A-41D9-AE62-63C6F718BD60}">
      <dgm:prSet custT="1"/>
      <dgm:spPr>
        <a:solidFill>
          <a:schemeClr val="tx1"/>
        </a:solidFill>
      </dgm:spPr>
      <dgm:t>
        <a:bodyPr/>
        <a:lstStyle/>
        <a:p>
          <a:pPr algn="ctr" latinLnBrk="1"/>
          <a:r>
            <a:rPr lang="ko-KR" altLang="en-US" sz="1800" dirty="0">
              <a:solidFill>
                <a:srgbClr val="C00000"/>
              </a:solidFill>
            </a:rPr>
            <a:t>알아도</a:t>
          </a:r>
          <a:r>
            <a:rPr lang="en-US" altLang="ko-KR" sz="1800" dirty="0">
              <a:solidFill>
                <a:srgbClr val="C00000"/>
              </a:solidFill>
            </a:rPr>
            <a:t>… </a:t>
          </a:r>
          <a:r>
            <a:rPr lang="ko-KR" altLang="en-US" sz="1800" dirty="0">
              <a:solidFill>
                <a:srgbClr val="C00000"/>
              </a:solidFill>
            </a:rPr>
            <a:t>자존감</a:t>
          </a:r>
          <a:r>
            <a:rPr lang="en-US" altLang="ko-KR" sz="1800" dirty="0">
              <a:solidFill>
                <a:srgbClr val="C00000"/>
              </a:solidFill>
            </a:rPr>
            <a:t>, </a:t>
          </a:r>
          <a:r>
            <a:rPr lang="ko-KR" altLang="en-US" sz="1800" dirty="0">
              <a:solidFill>
                <a:srgbClr val="C00000"/>
              </a:solidFill>
            </a:rPr>
            <a:t>자존심</a:t>
          </a:r>
          <a:r>
            <a:rPr lang="en-US" altLang="ko-KR" sz="1800" dirty="0">
              <a:solidFill>
                <a:srgbClr val="C00000"/>
              </a:solidFill>
            </a:rPr>
            <a:t>…</a:t>
          </a:r>
          <a:r>
            <a:rPr lang="ko-KR" sz="1800" dirty="0"/>
            <a:t>수치심</a:t>
          </a:r>
          <a:r>
            <a:rPr lang="en-US" sz="1800" dirty="0"/>
            <a:t>(</a:t>
          </a:r>
          <a:r>
            <a:rPr lang="ko-KR" sz="1800" dirty="0"/>
            <a:t>사회적 낙인 효과</a:t>
          </a:r>
          <a:r>
            <a:rPr lang="en-US" sz="1800" dirty="0"/>
            <a:t>)</a:t>
          </a:r>
          <a:endParaRPr lang="ko-KR" sz="1800" dirty="0"/>
        </a:p>
      </dgm:t>
    </dgm:pt>
    <dgm:pt modelId="{AE4C15DA-CFBD-428E-BA34-2B4AE27E8D55}" type="parTrans" cxnId="{D86C6999-60DA-4A68-AD17-A60563EE080C}">
      <dgm:prSet/>
      <dgm:spPr/>
      <dgm:t>
        <a:bodyPr/>
        <a:lstStyle/>
        <a:p>
          <a:pPr latinLnBrk="1"/>
          <a:endParaRPr lang="ko-KR" altLang="en-US"/>
        </a:p>
      </dgm:t>
    </dgm:pt>
    <dgm:pt modelId="{6C92BC2C-5DC4-4425-935F-C71C0F7EB633}" type="sibTrans" cxnId="{D86C6999-60DA-4A68-AD17-A60563EE080C}">
      <dgm:prSet/>
      <dgm:spPr/>
      <dgm:t>
        <a:bodyPr/>
        <a:lstStyle/>
        <a:p>
          <a:pPr latinLnBrk="1"/>
          <a:endParaRPr lang="ko-KR" altLang="en-US"/>
        </a:p>
      </dgm:t>
    </dgm:pt>
    <dgm:pt modelId="{5E872CD7-18AF-4003-8345-C9E1509ABE60}" type="pres">
      <dgm:prSet presAssocID="{1DE8B7CD-8295-4B74-B4CF-2597B507209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F6ECF34-F34D-4AD4-82E4-F5890CB62495}" type="pres">
      <dgm:prSet presAssocID="{13EF457A-77B1-411B-9E19-D2CFDE344E24}" presName="parentText" presStyleLbl="node1" presStyleIdx="0" presStyleCnt="3" custScaleY="104875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4D33A9E-1889-403E-B890-F3320F59D01A}" type="pres">
      <dgm:prSet presAssocID="{D17BF9D0-64BB-4AC8-9647-7A2FBCB8C70E}" presName="spacer" presStyleCnt="0"/>
      <dgm:spPr/>
    </dgm:pt>
    <dgm:pt modelId="{E3650E09-71B0-48F7-986D-20357545C975}" type="pres">
      <dgm:prSet presAssocID="{49E2840F-6209-4210-BED3-A77168CE52FF}" presName="parentText" presStyleLbl="node1" presStyleIdx="1" presStyleCnt="3" custScaleY="104875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D93C486-BF1F-46AA-AA3A-7DE21097EEAC}" type="pres">
      <dgm:prSet presAssocID="{4357809C-D52F-4B70-86B8-7764B3F885B2}" presName="spacer" presStyleCnt="0"/>
      <dgm:spPr/>
    </dgm:pt>
    <dgm:pt modelId="{FBA746D5-C800-4ECB-A1E6-427F206EE817}" type="pres">
      <dgm:prSet presAssocID="{1DA9705B-069A-41D9-AE62-63C6F718BD60}" presName="parentText" presStyleLbl="node1" presStyleIdx="2" presStyleCnt="3" custScaleY="104875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27513451-44E7-46A1-A586-085D02344BD3}" srcId="{1DE8B7CD-8295-4B74-B4CF-2597B5072095}" destId="{13EF457A-77B1-411B-9E19-D2CFDE344E24}" srcOrd="0" destOrd="0" parTransId="{775665B4-EDCF-48E6-A0FA-1690E1BD9A03}" sibTransId="{D17BF9D0-64BB-4AC8-9647-7A2FBCB8C70E}"/>
    <dgm:cxn modelId="{D7C9AC3D-F67A-49C4-ABAF-21C0F387E0AA}" type="presOf" srcId="{1DE8B7CD-8295-4B74-B4CF-2597B5072095}" destId="{5E872CD7-18AF-4003-8345-C9E1509ABE60}" srcOrd="0" destOrd="0" presId="urn:microsoft.com/office/officeart/2005/8/layout/vList2"/>
    <dgm:cxn modelId="{75BC052A-8FCA-4F74-9A1C-FCCCDB5E9E77}" srcId="{1DE8B7CD-8295-4B74-B4CF-2597B5072095}" destId="{49E2840F-6209-4210-BED3-A77168CE52FF}" srcOrd="1" destOrd="0" parTransId="{679D898D-BD7B-4560-A497-AE6C3FF73EF6}" sibTransId="{4357809C-D52F-4B70-86B8-7764B3F885B2}"/>
    <dgm:cxn modelId="{928DB98F-725A-47A8-8F84-51E3F6AB4454}" type="presOf" srcId="{13EF457A-77B1-411B-9E19-D2CFDE344E24}" destId="{0F6ECF34-F34D-4AD4-82E4-F5890CB62495}" srcOrd="0" destOrd="0" presId="urn:microsoft.com/office/officeart/2005/8/layout/vList2"/>
    <dgm:cxn modelId="{D86C6999-60DA-4A68-AD17-A60563EE080C}" srcId="{1DE8B7CD-8295-4B74-B4CF-2597B5072095}" destId="{1DA9705B-069A-41D9-AE62-63C6F718BD60}" srcOrd="2" destOrd="0" parTransId="{AE4C15DA-CFBD-428E-BA34-2B4AE27E8D55}" sibTransId="{6C92BC2C-5DC4-4425-935F-C71C0F7EB633}"/>
    <dgm:cxn modelId="{577F1A9B-95F5-4270-9D73-625A4EC2B2CC}" type="presOf" srcId="{49E2840F-6209-4210-BED3-A77168CE52FF}" destId="{E3650E09-71B0-48F7-986D-20357545C975}" srcOrd="0" destOrd="0" presId="urn:microsoft.com/office/officeart/2005/8/layout/vList2"/>
    <dgm:cxn modelId="{B823A3D5-0A51-4743-8D81-9658A4C42306}" type="presOf" srcId="{1DA9705B-069A-41D9-AE62-63C6F718BD60}" destId="{FBA746D5-C800-4ECB-A1E6-427F206EE817}" srcOrd="0" destOrd="0" presId="urn:microsoft.com/office/officeart/2005/8/layout/vList2"/>
    <dgm:cxn modelId="{41841160-F810-4313-BC89-E08D9457D445}" type="presParOf" srcId="{5E872CD7-18AF-4003-8345-C9E1509ABE60}" destId="{0F6ECF34-F34D-4AD4-82E4-F5890CB62495}" srcOrd="0" destOrd="0" presId="urn:microsoft.com/office/officeart/2005/8/layout/vList2"/>
    <dgm:cxn modelId="{FDA46398-6A09-4481-907D-63018234922E}" type="presParOf" srcId="{5E872CD7-18AF-4003-8345-C9E1509ABE60}" destId="{04D33A9E-1889-403E-B890-F3320F59D01A}" srcOrd="1" destOrd="0" presId="urn:microsoft.com/office/officeart/2005/8/layout/vList2"/>
    <dgm:cxn modelId="{B90F4E2F-4F0B-4D31-B133-EFA801F0E55E}" type="presParOf" srcId="{5E872CD7-18AF-4003-8345-C9E1509ABE60}" destId="{E3650E09-71B0-48F7-986D-20357545C975}" srcOrd="2" destOrd="0" presId="urn:microsoft.com/office/officeart/2005/8/layout/vList2"/>
    <dgm:cxn modelId="{871C137B-50F7-4B14-9EE0-6F2D7165C305}" type="presParOf" srcId="{5E872CD7-18AF-4003-8345-C9E1509ABE60}" destId="{CD93C486-BF1F-46AA-AA3A-7DE21097EEAC}" srcOrd="3" destOrd="0" presId="urn:microsoft.com/office/officeart/2005/8/layout/vList2"/>
    <dgm:cxn modelId="{061A296E-1675-47F0-B9DE-D81C9F19FD04}" type="presParOf" srcId="{5E872CD7-18AF-4003-8345-C9E1509ABE60}" destId="{FBA746D5-C800-4ECB-A1E6-427F206EE817}" srcOrd="4" destOrd="0" presId="urn:microsoft.com/office/officeart/2005/8/layout/vList2"/>
  </dgm:cxnLst>
  <dgm:bg>
    <a:effectLst>
      <a:outerShdw blurRad="50800" dist="50800" dir="5400000" algn="ctr" rotWithShape="0">
        <a:schemeClr val="tx1"/>
      </a:outerShdw>
    </a:effectLst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A92E48A-B913-4C05-8648-111D1561C6F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E8540FD6-D6BE-42F4-A35E-84FD7A21B70D}">
      <dgm:prSet custT="1"/>
      <dgm:spPr>
        <a:solidFill>
          <a:srgbClr val="C00000"/>
        </a:solidFill>
      </dgm:spPr>
      <dgm:t>
        <a:bodyPr/>
        <a:lstStyle/>
        <a:p>
          <a:pPr algn="ctr" latinLnBrk="1"/>
          <a:r>
            <a:rPr lang="ko-KR" sz="1800" dirty="0"/>
            <a:t>차상위</a:t>
          </a:r>
        </a:p>
      </dgm:t>
    </dgm:pt>
    <dgm:pt modelId="{E595908A-904B-4F01-B537-970087398738}" type="parTrans" cxnId="{7F16E6ED-8323-4C06-9E92-675132977584}">
      <dgm:prSet/>
      <dgm:spPr/>
      <dgm:t>
        <a:bodyPr/>
        <a:lstStyle/>
        <a:p>
          <a:pPr latinLnBrk="1"/>
          <a:endParaRPr lang="ko-KR" altLang="en-US"/>
        </a:p>
      </dgm:t>
    </dgm:pt>
    <dgm:pt modelId="{19D89203-4091-4E18-AFD7-3598AA9421B9}" type="sibTrans" cxnId="{7F16E6ED-8323-4C06-9E92-675132977584}">
      <dgm:prSet/>
      <dgm:spPr/>
      <dgm:t>
        <a:bodyPr/>
        <a:lstStyle/>
        <a:p>
          <a:pPr latinLnBrk="1"/>
          <a:endParaRPr lang="ko-KR" altLang="en-US"/>
        </a:p>
      </dgm:t>
    </dgm:pt>
    <dgm:pt modelId="{5FD2242B-3BA4-44B9-9959-53C646E1B1B0}">
      <dgm:prSet custT="1"/>
      <dgm:spPr>
        <a:solidFill>
          <a:srgbClr val="C00000"/>
        </a:solidFill>
      </dgm:spPr>
      <dgm:t>
        <a:bodyPr/>
        <a:lstStyle/>
        <a:p>
          <a:pPr algn="ctr" latinLnBrk="1"/>
          <a:r>
            <a:rPr lang="ko-KR" altLang="en-US" sz="1800" dirty="0"/>
            <a:t>긴급복지 지원</a:t>
          </a:r>
        </a:p>
      </dgm:t>
    </dgm:pt>
    <dgm:pt modelId="{BCFA081C-900F-45E6-B8DA-C205A79472AD}" type="parTrans" cxnId="{E26D70DE-2929-4D0E-A6FA-4B9215ED8C37}">
      <dgm:prSet/>
      <dgm:spPr/>
      <dgm:t>
        <a:bodyPr/>
        <a:lstStyle/>
        <a:p>
          <a:pPr latinLnBrk="1"/>
          <a:endParaRPr lang="ko-KR" altLang="en-US"/>
        </a:p>
      </dgm:t>
    </dgm:pt>
    <dgm:pt modelId="{B29D0A06-D1C1-4977-A0EE-1AFAD91FDC95}" type="sibTrans" cxnId="{E26D70DE-2929-4D0E-A6FA-4B9215ED8C37}">
      <dgm:prSet/>
      <dgm:spPr/>
      <dgm:t>
        <a:bodyPr/>
        <a:lstStyle/>
        <a:p>
          <a:pPr latinLnBrk="1"/>
          <a:endParaRPr lang="ko-KR" altLang="en-US"/>
        </a:p>
      </dgm:t>
    </dgm:pt>
    <dgm:pt modelId="{92B54609-4D38-4B99-B0A2-1BBA9A34D70B}" type="pres">
      <dgm:prSet presAssocID="{DA92E48A-B913-4C05-8648-111D1561C6F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A7C3BE4-6CCB-4505-85FA-92A6C6D656A8}" type="pres">
      <dgm:prSet presAssocID="{E8540FD6-D6BE-42F4-A35E-84FD7A21B70D}" presName="parentText" presStyleLbl="node1" presStyleIdx="0" presStyleCnt="2" custLinFactY="-38330" custLinFactNeighborX="-297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22A71A4-2BC1-42BA-A3D3-3398E5FC1C59}" type="pres">
      <dgm:prSet presAssocID="{19D89203-4091-4E18-AFD7-3598AA9421B9}" presName="spacer" presStyleCnt="0"/>
      <dgm:spPr/>
    </dgm:pt>
    <dgm:pt modelId="{AB9C2CF6-D43B-42D7-8AC0-3C735B73E155}" type="pres">
      <dgm:prSet presAssocID="{5FD2242B-3BA4-44B9-9959-53C646E1B1B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232760CC-E29F-4BAD-AC68-B0027D2E2906}" type="presOf" srcId="{5FD2242B-3BA4-44B9-9959-53C646E1B1B0}" destId="{AB9C2CF6-D43B-42D7-8AC0-3C735B73E155}" srcOrd="0" destOrd="0" presId="urn:microsoft.com/office/officeart/2005/8/layout/vList2"/>
    <dgm:cxn modelId="{E26D70DE-2929-4D0E-A6FA-4B9215ED8C37}" srcId="{DA92E48A-B913-4C05-8648-111D1561C6FD}" destId="{5FD2242B-3BA4-44B9-9959-53C646E1B1B0}" srcOrd="1" destOrd="0" parTransId="{BCFA081C-900F-45E6-B8DA-C205A79472AD}" sibTransId="{B29D0A06-D1C1-4977-A0EE-1AFAD91FDC95}"/>
    <dgm:cxn modelId="{A4DA687F-C579-4F00-9BB3-3AF08F7CF746}" type="presOf" srcId="{DA92E48A-B913-4C05-8648-111D1561C6FD}" destId="{92B54609-4D38-4B99-B0A2-1BBA9A34D70B}" srcOrd="0" destOrd="0" presId="urn:microsoft.com/office/officeart/2005/8/layout/vList2"/>
    <dgm:cxn modelId="{1B89B16C-9400-44B8-8B0F-AD316A92AA39}" type="presOf" srcId="{E8540FD6-D6BE-42F4-A35E-84FD7A21B70D}" destId="{1A7C3BE4-6CCB-4505-85FA-92A6C6D656A8}" srcOrd="0" destOrd="0" presId="urn:microsoft.com/office/officeart/2005/8/layout/vList2"/>
    <dgm:cxn modelId="{7F16E6ED-8323-4C06-9E92-675132977584}" srcId="{DA92E48A-B913-4C05-8648-111D1561C6FD}" destId="{E8540FD6-D6BE-42F4-A35E-84FD7A21B70D}" srcOrd="0" destOrd="0" parTransId="{E595908A-904B-4F01-B537-970087398738}" sibTransId="{19D89203-4091-4E18-AFD7-3598AA9421B9}"/>
    <dgm:cxn modelId="{4C35E788-296A-40CD-B687-877C501F08EF}" type="presParOf" srcId="{92B54609-4D38-4B99-B0A2-1BBA9A34D70B}" destId="{1A7C3BE4-6CCB-4505-85FA-92A6C6D656A8}" srcOrd="0" destOrd="0" presId="urn:microsoft.com/office/officeart/2005/8/layout/vList2"/>
    <dgm:cxn modelId="{B226AD5A-38AC-40E1-BD76-A86AA4AFBF2F}" type="presParOf" srcId="{92B54609-4D38-4B99-B0A2-1BBA9A34D70B}" destId="{A22A71A4-2BC1-42BA-A3D3-3398E5FC1C59}" srcOrd="1" destOrd="0" presId="urn:microsoft.com/office/officeart/2005/8/layout/vList2"/>
    <dgm:cxn modelId="{578D9933-AE88-4E2E-A5E7-D6F0F300BA33}" type="presParOf" srcId="{92B54609-4D38-4B99-B0A2-1BBA9A34D70B}" destId="{AB9C2CF6-D43B-42D7-8AC0-3C735B73E155}" srcOrd="2" destOrd="0" presId="urn:microsoft.com/office/officeart/2005/8/layout/vList2"/>
  </dgm:cxnLst>
  <dgm:bg>
    <a:solidFill>
      <a:srgbClr val="C00000"/>
    </a:solidFill>
  </dgm:bg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D18C45C-5EF6-443B-96E8-B6C4C09BAF3A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EA8091B0-1FB8-4831-ACD0-8373A36609DD}">
      <dgm:prSet phldrT="[텍스트]" custT="1"/>
      <dgm:spPr/>
      <dgm:t>
        <a:bodyPr/>
        <a:lstStyle/>
        <a:p>
          <a:pPr latinLnBrk="1"/>
          <a:r>
            <a:rPr lang="ko-KR" altLang="en-US" sz="1800" dirty="0" err="1"/>
            <a:t>소득인정액</a:t>
          </a:r>
          <a:endParaRPr lang="ko-KR" altLang="en-US" sz="1800" dirty="0"/>
        </a:p>
      </dgm:t>
    </dgm:pt>
    <dgm:pt modelId="{3A27C4DF-67E5-4749-AFA8-13A36F23A5E3}" type="parTrans" cxnId="{338741DA-D21A-467A-911F-8C9430A75951}">
      <dgm:prSet/>
      <dgm:spPr/>
      <dgm:t>
        <a:bodyPr/>
        <a:lstStyle/>
        <a:p>
          <a:pPr latinLnBrk="1"/>
          <a:endParaRPr lang="ko-KR" altLang="en-US"/>
        </a:p>
      </dgm:t>
    </dgm:pt>
    <dgm:pt modelId="{C86E94EA-2170-492C-92F3-9B8B35F09448}" type="sibTrans" cxnId="{338741DA-D21A-467A-911F-8C9430A75951}">
      <dgm:prSet/>
      <dgm:spPr/>
      <dgm:t>
        <a:bodyPr/>
        <a:lstStyle/>
        <a:p>
          <a:pPr latinLnBrk="1"/>
          <a:endParaRPr lang="ko-KR" altLang="en-US"/>
        </a:p>
      </dgm:t>
    </dgm:pt>
    <dgm:pt modelId="{0D489AB2-DACD-458D-8CBB-AC5407C4DCD4}">
      <dgm:prSet phldrT="[텍스트]" custT="1"/>
      <dgm:spPr/>
      <dgm:t>
        <a:bodyPr/>
        <a:lstStyle/>
        <a:p>
          <a:pPr latinLnBrk="1"/>
          <a:r>
            <a:rPr lang="ko-KR" altLang="en-US" sz="1800" dirty="0"/>
            <a:t>부양의무자 규정</a:t>
          </a:r>
        </a:p>
      </dgm:t>
    </dgm:pt>
    <dgm:pt modelId="{DF08D62D-927E-4A0E-BBF3-A5AD2F744B59}" type="parTrans" cxnId="{04AFDCC5-96C7-4099-999A-F4530851ADFE}">
      <dgm:prSet/>
      <dgm:spPr/>
      <dgm:t>
        <a:bodyPr/>
        <a:lstStyle/>
        <a:p>
          <a:pPr latinLnBrk="1"/>
          <a:endParaRPr lang="ko-KR" altLang="en-US"/>
        </a:p>
      </dgm:t>
    </dgm:pt>
    <dgm:pt modelId="{2420A906-565F-437C-9CD8-BAF3FEDB3F56}" type="sibTrans" cxnId="{04AFDCC5-96C7-4099-999A-F4530851ADFE}">
      <dgm:prSet/>
      <dgm:spPr/>
      <dgm:t>
        <a:bodyPr/>
        <a:lstStyle/>
        <a:p>
          <a:pPr latinLnBrk="1"/>
          <a:endParaRPr lang="ko-KR" altLang="en-US"/>
        </a:p>
      </dgm:t>
    </dgm:pt>
    <dgm:pt modelId="{C8207826-921C-4AE6-814D-71ECF63815A6}">
      <dgm:prSet phldrT="[텍스트]" custT="1"/>
      <dgm:spPr/>
      <dgm:t>
        <a:bodyPr/>
        <a:lstStyle/>
        <a:p>
          <a:pPr latinLnBrk="1"/>
          <a:r>
            <a:rPr lang="ko-KR" altLang="en-US" sz="1800" dirty="0"/>
            <a:t>수치심 혹은 자존심</a:t>
          </a:r>
          <a:r>
            <a:rPr lang="en-US" altLang="ko-KR" sz="1800" dirty="0"/>
            <a:t>, </a:t>
          </a:r>
          <a:r>
            <a:rPr lang="ko-KR" altLang="en-US" sz="1800" dirty="0"/>
            <a:t>낮은 기대감</a:t>
          </a:r>
          <a:r>
            <a:rPr lang="en-US" altLang="ko-KR" sz="1800" dirty="0"/>
            <a:t>, </a:t>
          </a:r>
          <a:r>
            <a:rPr lang="ko-KR" altLang="en-US" sz="1800" dirty="0"/>
            <a:t>신청주의</a:t>
          </a:r>
          <a:r>
            <a:rPr lang="en-US" altLang="ko-KR" sz="1800" dirty="0"/>
            <a:t>(?)</a:t>
          </a:r>
          <a:endParaRPr lang="ko-KR" altLang="en-US" sz="1800" dirty="0"/>
        </a:p>
      </dgm:t>
    </dgm:pt>
    <dgm:pt modelId="{A4E934F6-E731-43A2-86E7-C3325EB4D197}" type="parTrans" cxnId="{9ACD4242-F962-47D4-A09A-92FFA3995B1A}">
      <dgm:prSet/>
      <dgm:spPr/>
      <dgm:t>
        <a:bodyPr/>
        <a:lstStyle/>
        <a:p>
          <a:pPr latinLnBrk="1"/>
          <a:endParaRPr lang="ko-KR" altLang="en-US"/>
        </a:p>
      </dgm:t>
    </dgm:pt>
    <dgm:pt modelId="{DFF945EA-56F8-4D8B-8B8C-48A5A3CDF285}" type="sibTrans" cxnId="{9ACD4242-F962-47D4-A09A-92FFA3995B1A}">
      <dgm:prSet/>
      <dgm:spPr/>
      <dgm:t>
        <a:bodyPr/>
        <a:lstStyle/>
        <a:p>
          <a:pPr latinLnBrk="1"/>
          <a:endParaRPr lang="ko-KR" altLang="en-US"/>
        </a:p>
      </dgm:t>
    </dgm:pt>
    <dgm:pt modelId="{90C28C8D-8ABB-4A57-9367-F46C5B6024B1}">
      <dgm:prSet phldrT="[텍스트]"/>
      <dgm:spPr/>
      <dgm:t>
        <a:bodyPr/>
        <a:lstStyle/>
        <a:p>
          <a:pPr latinLnBrk="1"/>
          <a:r>
            <a:rPr lang="ko-KR" altLang="en-US" dirty="0"/>
            <a:t>사각지대</a:t>
          </a:r>
        </a:p>
      </dgm:t>
    </dgm:pt>
    <dgm:pt modelId="{FBE12151-841A-47CA-AC35-2A1C38FDBEE3}" type="parTrans" cxnId="{01729669-078B-4FDE-A571-DCDDF56E9C9F}">
      <dgm:prSet/>
      <dgm:spPr/>
      <dgm:t>
        <a:bodyPr/>
        <a:lstStyle/>
        <a:p>
          <a:pPr latinLnBrk="1"/>
          <a:endParaRPr lang="ko-KR" altLang="en-US"/>
        </a:p>
      </dgm:t>
    </dgm:pt>
    <dgm:pt modelId="{8A315964-05AF-4FF2-BAA5-79C36365193D}" type="sibTrans" cxnId="{01729669-078B-4FDE-A571-DCDDF56E9C9F}">
      <dgm:prSet/>
      <dgm:spPr/>
      <dgm:t>
        <a:bodyPr/>
        <a:lstStyle/>
        <a:p>
          <a:pPr latinLnBrk="1"/>
          <a:endParaRPr lang="ko-KR" altLang="en-US"/>
        </a:p>
      </dgm:t>
    </dgm:pt>
    <dgm:pt modelId="{3A54154E-179E-4992-AD65-51CEA2E80CA1}" type="pres">
      <dgm:prSet presAssocID="{4D18C45C-5EF6-443B-96E8-B6C4C09BAF3A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109114C-5390-441C-9A53-14DE14272D80}" type="pres">
      <dgm:prSet presAssocID="{4D18C45C-5EF6-443B-96E8-B6C4C09BAF3A}" presName="ellipse" presStyleLbl="trBgShp" presStyleIdx="0" presStyleCnt="1"/>
      <dgm:spPr/>
    </dgm:pt>
    <dgm:pt modelId="{4CD8C841-A7A6-4E04-869E-FA18D50CA1CA}" type="pres">
      <dgm:prSet presAssocID="{4D18C45C-5EF6-443B-96E8-B6C4C09BAF3A}" presName="arrow1" presStyleLbl="fgShp" presStyleIdx="0" presStyleCnt="1" custLinFactNeighborY="20203"/>
      <dgm:spPr/>
    </dgm:pt>
    <dgm:pt modelId="{8EC7006C-CC87-404F-9622-2739717DFDB7}" type="pres">
      <dgm:prSet presAssocID="{4D18C45C-5EF6-443B-96E8-B6C4C09BAF3A}" presName="rectangle" presStyleLbl="revTx" presStyleIdx="0" presStyleCnt="1" custLinFactNeighborX="0" custLinFactNeighborY="3097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A43F1D5-3A62-41BC-8D04-10C6E2980F9F}" type="pres">
      <dgm:prSet presAssocID="{0D489AB2-DACD-458D-8CBB-AC5407C4DCD4}" presName="item1" presStyleLbl="node1" presStyleIdx="0" presStyleCnt="3" custScaleX="146725" custScaleY="10128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EA6D708-BDB0-44C9-A98E-726F9646365A}" type="pres">
      <dgm:prSet presAssocID="{C8207826-921C-4AE6-814D-71ECF63815A6}" presName="item2" presStyleLbl="node1" presStyleIdx="1" presStyleCnt="3" custScaleX="146725" custScaleY="101287" custLinFactNeighborX="-3751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442367A-BBDC-43AD-92CB-445E8E7D37BE}" type="pres">
      <dgm:prSet presAssocID="{90C28C8D-8ABB-4A57-9367-F46C5B6024B1}" presName="item3" presStyleLbl="node1" presStyleIdx="2" presStyleCnt="3" custScaleX="146725" custScaleY="10128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FACDABC-C60D-4E97-9831-D0C7543C1A60}" type="pres">
      <dgm:prSet presAssocID="{4D18C45C-5EF6-443B-96E8-B6C4C09BAF3A}" presName="funnel" presStyleLbl="trAlignAcc1" presStyleIdx="0" presStyleCnt="1" custScaleX="109195" custScaleY="111429"/>
      <dgm:spPr/>
    </dgm:pt>
  </dgm:ptLst>
  <dgm:cxnLst>
    <dgm:cxn modelId="{4F75F8A5-9AF7-42CD-B4DB-88687889614F}" type="presOf" srcId="{C8207826-921C-4AE6-814D-71ECF63815A6}" destId="{AA43F1D5-3A62-41BC-8D04-10C6E2980F9F}" srcOrd="0" destOrd="0" presId="urn:microsoft.com/office/officeart/2005/8/layout/funnel1"/>
    <dgm:cxn modelId="{04AFDCC5-96C7-4099-999A-F4530851ADFE}" srcId="{4D18C45C-5EF6-443B-96E8-B6C4C09BAF3A}" destId="{0D489AB2-DACD-458D-8CBB-AC5407C4DCD4}" srcOrd="1" destOrd="0" parTransId="{DF08D62D-927E-4A0E-BBF3-A5AD2F744B59}" sibTransId="{2420A906-565F-437C-9CD8-BAF3FEDB3F56}"/>
    <dgm:cxn modelId="{0F3022DF-3AC1-443C-ADD8-095C98931FF3}" type="presOf" srcId="{90C28C8D-8ABB-4A57-9367-F46C5B6024B1}" destId="{8EC7006C-CC87-404F-9622-2739717DFDB7}" srcOrd="0" destOrd="0" presId="urn:microsoft.com/office/officeart/2005/8/layout/funnel1"/>
    <dgm:cxn modelId="{01729669-078B-4FDE-A571-DCDDF56E9C9F}" srcId="{4D18C45C-5EF6-443B-96E8-B6C4C09BAF3A}" destId="{90C28C8D-8ABB-4A57-9367-F46C5B6024B1}" srcOrd="3" destOrd="0" parTransId="{FBE12151-841A-47CA-AC35-2A1C38FDBEE3}" sibTransId="{8A315964-05AF-4FF2-BAA5-79C36365193D}"/>
    <dgm:cxn modelId="{A01D194E-10E6-4CE6-AEF6-C5B4A13C7879}" type="presOf" srcId="{EA8091B0-1FB8-4831-ACD0-8373A36609DD}" destId="{2442367A-BBDC-43AD-92CB-445E8E7D37BE}" srcOrd="0" destOrd="0" presId="urn:microsoft.com/office/officeart/2005/8/layout/funnel1"/>
    <dgm:cxn modelId="{9ACD4242-F962-47D4-A09A-92FFA3995B1A}" srcId="{4D18C45C-5EF6-443B-96E8-B6C4C09BAF3A}" destId="{C8207826-921C-4AE6-814D-71ECF63815A6}" srcOrd="2" destOrd="0" parTransId="{A4E934F6-E731-43A2-86E7-C3325EB4D197}" sibTransId="{DFF945EA-56F8-4D8B-8B8C-48A5A3CDF285}"/>
    <dgm:cxn modelId="{9DD60B1D-6560-410F-8434-9FE257D43044}" type="presOf" srcId="{4D18C45C-5EF6-443B-96E8-B6C4C09BAF3A}" destId="{3A54154E-179E-4992-AD65-51CEA2E80CA1}" srcOrd="0" destOrd="0" presId="urn:microsoft.com/office/officeart/2005/8/layout/funnel1"/>
    <dgm:cxn modelId="{338741DA-D21A-467A-911F-8C9430A75951}" srcId="{4D18C45C-5EF6-443B-96E8-B6C4C09BAF3A}" destId="{EA8091B0-1FB8-4831-ACD0-8373A36609DD}" srcOrd="0" destOrd="0" parTransId="{3A27C4DF-67E5-4749-AFA8-13A36F23A5E3}" sibTransId="{C86E94EA-2170-492C-92F3-9B8B35F09448}"/>
    <dgm:cxn modelId="{9771B632-8B67-4332-8DC7-70FDAC0E0E58}" type="presOf" srcId="{0D489AB2-DACD-458D-8CBB-AC5407C4DCD4}" destId="{9EA6D708-BDB0-44C9-A98E-726F9646365A}" srcOrd="0" destOrd="0" presId="urn:microsoft.com/office/officeart/2005/8/layout/funnel1"/>
    <dgm:cxn modelId="{823CAB49-B1D0-48D1-AEE6-39F7ED4E3810}" type="presParOf" srcId="{3A54154E-179E-4992-AD65-51CEA2E80CA1}" destId="{B109114C-5390-441C-9A53-14DE14272D80}" srcOrd="0" destOrd="0" presId="urn:microsoft.com/office/officeart/2005/8/layout/funnel1"/>
    <dgm:cxn modelId="{C06A1B6E-77D7-4816-A7F5-237EEE8DA72B}" type="presParOf" srcId="{3A54154E-179E-4992-AD65-51CEA2E80CA1}" destId="{4CD8C841-A7A6-4E04-869E-FA18D50CA1CA}" srcOrd="1" destOrd="0" presId="urn:microsoft.com/office/officeart/2005/8/layout/funnel1"/>
    <dgm:cxn modelId="{CCD706F3-A524-4C4E-999F-870E3A4867C4}" type="presParOf" srcId="{3A54154E-179E-4992-AD65-51CEA2E80CA1}" destId="{8EC7006C-CC87-404F-9622-2739717DFDB7}" srcOrd="2" destOrd="0" presId="urn:microsoft.com/office/officeart/2005/8/layout/funnel1"/>
    <dgm:cxn modelId="{9F12C55E-70F1-4BD4-AEEA-E921E41843D3}" type="presParOf" srcId="{3A54154E-179E-4992-AD65-51CEA2E80CA1}" destId="{AA43F1D5-3A62-41BC-8D04-10C6E2980F9F}" srcOrd="3" destOrd="0" presId="urn:microsoft.com/office/officeart/2005/8/layout/funnel1"/>
    <dgm:cxn modelId="{C7C65054-670E-4A0F-9DCC-A18F6309B7B8}" type="presParOf" srcId="{3A54154E-179E-4992-AD65-51CEA2E80CA1}" destId="{9EA6D708-BDB0-44C9-A98E-726F9646365A}" srcOrd="4" destOrd="0" presId="urn:microsoft.com/office/officeart/2005/8/layout/funnel1"/>
    <dgm:cxn modelId="{190C8C7A-E94B-4450-BB1C-08C7D0455510}" type="presParOf" srcId="{3A54154E-179E-4992-AD65-51CEA2E80CA1}" destId="{2442367A-BBDC-43AD-92CB-445E8E7D37BE}" srcOrd="5" destOrd="0" presId="urn:microsoft.com/office/officeart/2005/8/layout/funnel1"/>
    <dgm:cxn modelId="{51EB64DA-31D8-4EBA-8D47-F5DDE5E03140}" type="presParOf" srcId="{3A54154E-179E-4992-AD65-51CEA2E80CA1}" destId="{7FACDABC-C60D-4E97-9831-D0C7543C1A60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CC22D9A-BA2D-4BCE-BD66-B68B62E986B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CADE2426-1DC1-4AFE-81C8-5FB2EA67978A}">
      <dgm:prSet custT="1"/>
      <dgm:spPr>
        <a:solidFill>
          <a:srgbClr val="00B050"/>
        </a:solidFill>
      </dgm:spPr>
      <dgm:t>
        <a:bodyPr/>
        <a:lstStyle/>
        <a:p>
          <a:pPr algn="ctr" latinLnBrk="1"/>
          <a:r>
            <a:rPr lang="en-US" altLang="ko-KR" sz="2800" b="0" dirty="0">
              <a:solidFill>
                <a:schemeClr val="bg1"/>
              </a:solidFill>
            </a:rPr>
            <a:t>‘</a:t>
          </a:r>
          <a:r>
            <a:rPr lang="ko-KR" altLang="en-US" sz="2800" b="0" dirty="0" err="1">
              <a:solidFill>
                <a:schemeClr val="bg1"/>
              </a:solidFill>
            </a:rPr>
            <a:t>세모녀</a:t>
          </a:r>
          <a:r>
            <a:rPr lang="en-US" altLang="ko-KR" sz="2800" b="0" dirty="0">
              <a:solidFill>
                <a:schemeClr val="bg1"/>
              </a:solidFill>
            </a:rPr>
            <a:t>’ – </a:t>
          </a:r>
          <a:r>
            <a:rPr lang="ko-KR" altLang="en-US" sz="2800" b="0" dirty="0">
              <a:solidFill>
                <a:schemeClr val="bg1"/>
              </a:solidFill>
            </a:rPr>
            <a:t>복지사각지대의 대명사</a:t>
          </a:r>
        </a:p>
      </dgm:t>
    </dgm:pt>
    <dgm:pt modelId="{AE60B941-EE7A-4DDB-8A86-D29904A1D80B}" type="parTrans" cxnId="{F7B0481B-7F50-492B-A3B7-2D95A71E5EA0}">
      <dgm:prSet/>
      <dgm:spPr/>
      <dgm:t>
        <a:bodyPr/>
        <a:lstStyle/>
        <a:p>
          <a:pPr latinLnBrk="1"/>
          <a:endParaRPr lang="ko-KR" altLang="en-US"/>
        </a:p>
      </dgm:t>
    </dgm:pt>
    <dgm:pt modelId="{766AFADA-497B-4E72-9EF4-008768B2D6E6}" type="sibTrans" cxnId="{F7B0481B-7F50-492B-A3B7-2D95A71E5EA0}">
      <dgm:prSet/>
      <dgm:spPr/>
      <dgm:t>
        <a:bodyPr/>
        <a:lstStyle/>
        <a:p>
          <a:pPr latinLnBrk="1"/>
          <a:endParaRPr lang="ko-KR" altLang="en-US"/>
        </a:p>
      </dgm:t>
    </dgm:pt>
    <dgm:pt modelId="{2C806D50-6C57-49BB-8704-E81B8255F5C9}">
      <dgm:prSet custT="1"/>
      <dgm:spPr>
        <a:solidFill>
          <a:srgbClr val="00B050"/>
        </a:solidFill>
      </dgm:spPr>
      <dgm:t>
        <a:bodyPr/>
        <a:lstStyle/>
        <a:p>
          <a:pPr algn="ctr" latinLnBrk="1"/>
          <a:r>
            <a:rPr lang="en-US" altLang="ko-KR" sz="2800" b="1" dirty="0">
              <a:solidFill>
                <a:srgbClr val="C00000"/>
              </a:solidFill>
            </a:rPr>
            <a:t>‘</a:t>
          </a:r>
          <a:r>
            <a:rPr lang="ko-KR" altLang="en-US" sz="2800" b="1" dirty="0" err="1">
              <a:solidFill>
                <a:srgbClr val="C00000"/>
              </a:solidFill>
            </a:rPr>
            <a:t>세모녀의</a:t>
          </a:r>
          <a:r>
            <a:rPr lang="ko-KR" altLang="en-US" sz="2800" b="1" dirty="0">
              <a:solidFill>
                <a:srgbClr val="C00000"/>
              </a:solidFill>
            </a:rPr>
            <a:t> 사회복지</a:t>
          </a:r>
          <a:r>
            <a:rPr lang="en-US" altLang="ko-KR" sz="2800" b="1" dirty="0">
              <a:solidFill>
                <a:srgbClr val="C00000"/>
              </a:solidFill>
            </a:rPr>
            <a:t>’ - </a:t>
          </a:r>
          <a:r>
            <a:rPr lang="ko-KR" altLang="en-US" sz="2800" b="1" dirty="0">
              <a:solidFill>
                <a:srgbClr val="C00000"/>
              </a:solidFill>
            </a:rPr>
            <a:t>복지사각지대 대응 정책 과정</a:t>
          </a:r>
        </a:p>
      </dgm:t>
    </dgm:pt>
    <dgm:pt modelId="{6E6C5A0A-0BEB-433A-B62B-3EF678901FF6}" type="parTrans" cxnId="{D05D38EA-9914-41D1-8C88-9AACFAA5937E}">
      <dgm:prSet/>
      <dgm:spPr/>
      <dgm:t>
        <a:bodyPr/>
        <a:lstStyle/>
        <a:p>
          <a:pPr latinLnBrk="1"/>
          <a:endParaRPr lang="ko-KR" altLang="en-US"/>
        </a:p>
      </dgm:t>
    </dgm:pt>
    <dgm:pt modelId="{8F4EB95D-19A6-461D-A305-676B2E78CF7E}" type="sibTrans" cxnId="{D05D38EA-9914-41D1-8C88-9AACFAA5937E}">
      <dgm:prSet/>
      <dgm:spPr/>
      <dgm:t>
        <a:bodyPr/>
        <a:lstStyle/>
        <a:p>
          <a:pPr latinLnBrk="1"/>
          <a:endParaRPr lang="ko-KR" altLang="en-US"/>
        </a:p>
      </dgm:t>
    </dgm:pt>
    <dgm:pt modelId="{529DD1EE-0EDC-4D6C-AF67-662839CCC863}">
      <dgm:prSet custT="1"/>
      <dgm:spPr>
        <a:solidFill>
          <a:srgbClr val="00B050"/>
        </a:solidFill>
      </dgm:spPr>
      <dgm:t>
        <a:bodyPr/>
        <a:lstStyle/>
        <a:p>
          <a:pPr algn="ctr" latinLnBrk="1"/>
          <a:r>
            <a:rPr lang="ko-KR" altLang="en-US" sz="2800" dirty="0"/>
            <a:t>수원 </a:t>
          </a:r>
          <a:r>
            <a:rPr lang="ko-KR" altLang="en-US" sz="2800" dirty="0" err="1"/>
            <a:t>세모녀</a:t>
          </a:r>
          <a:r>
            <a:rPr lang="ko-KR" altLang="en-US" sz="2800" dirty="0"/>
            <a:t> 사건과 새로운 정책과제</a:t>
          </a:r>
        </a:p>
      </dgm:t>
    </dgm:pt>
    <dgm:pt modelId="{02DEC21B-9175-4C9F-AE30-088C6C2F05C5}" type="parTrans" cxnId="{85CADAE6-4846-4681-B08C-CC8D06D21885}">
      <dgm:prSet/>
      <dgm:spPr/>
      <dgm:t>
        <a:bodyPr/>
        <a:lstStyle/>
        <a:p>
          <a:pPr latinLnBrk="1"/>
          <a:endParaRPr lang="ko-KR" altLang="en-US"/>
        </a:p>
      </dgm:t>
    </dgm:pt>
    <dgm:pt modelId="{5DA8D50B-0D0A-437B-876F-926F1A02E7BA}" type="sibTrans" cxnId="{85CADAE6-4846-4681-B08C-CC8D06D21885}">
      <dgm:prSet/>
      <dgm:spPr/>
      <dgm:t>
        <a:bodyPr/>
        <a:lstStyle/>
        <a:p>
          <a:pPr latinLnBrk="1"/>
          <a:endParaRPr lang="ko-KR" altLang="en-US"/>
        </a:p>
      </dgm:t>
    </dgm:pt>
    <dgm:pt modelId="{0330A480-A3E1-4753-8697-DA6EEC47A951}">
      <dgm:prSet custT="1"/>
      <dgm:spPr>
        <a:solidFill>
          <a:srgbClr val="00B050"/>
        </a:solidFill>
      </dgm:spPr>
      <dgm:t>
        <a:bodyPr/>
        <a:lstStyle/>
        <a:p>
          <a:pPr algn="ctr" latinLnBrk="1"/>
          <a:r>
            <a:rPr lang="ko-KR" altLang="en-US" sz="2800" dirty="0"/>
            <a:t>마무리</a:t>
          </a:r>
        </a:p>
      </dgm:t>
    </dgm:pt>
    <dgm:pt modelId="{154CDB8B-BFD0-4472-A98F-FEFB97635E6A}" type="parTrans" cxnId="{ACA6357D-D56C-4CE2-8B35-C9DC05AB6985}">
      <dgm:prSet/>
      <dgm:spPr/>
      <dgm:t>
        <a:bodyPr/>
        <a:lstStyle/>
        <a:p>
          <a:pPr latinLnBrk="1"/>
          <a:endParaRPr lang="ko-KR" altLang="en-US"/>
        </a:p>
      </dgm:t>
    </dgm:pt>
    <dgm:pt modelId="{8D7C81C1-5F99-4F09-8F77-EABF50B06F06}" type="sibTrans" cxnId="{ACA6357D-D56C-4CE2-8B35-C9DC05AB6985}">
      <dgm:prSet/>
      <dgm:spPr/>
      <dgm:t>
        <a:bodyPr/>
        <a:lstStyle/>
        <a:p>
          <a:pPr latinLnBrk="1"/>
          <a:endParaRPr lang="ko-KR" altLang="en-US"/>
        </a:p>
      </dgm:t>
    </dgm:pt>
    <dgm:pt modelId="{9C3295F2-02CB-427C-82DF-2B132A67B825}" type="pres">
      <dgm:prSet presAssocID="{DCC22D9A-BA2D-4BCE-BD66-B68B62E986B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E6F9578-67AF-44CD-89C1-403EFFDB6251}" type="pres">
      <dgm:prSet presAssocID="{CADE2426-1DC1-4AFE-81C8-5FB2EA67978A}" presName="parentLin" presStyleCnt="0"/>
      <dgm:spPr/>
    </dgm:pt>
    <dgm:pt modelId="{173531FF-A61D-4189-9E1F-C09A69F297F5}" type="pres">
      <dgm:prSet presAssocID="{CADE2426-1DC1-4AFE-81C8-5FB2EA67978A}" presName="parentLeftMargin" presStyleLbl="node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0E0F21C2-E45C-4E64-9582-C730981E4E73}" type="pres">
      <dgm:prSet presAssocID="{CADE2426-1DC1-4AFE-81C8-5FB2EA67978A}" presName="parentText" presStyleLbl="node1" presStyleIdx="0" presStyleCnt="4" custScaleX="142857" custScaleY="17109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7D51CF0-50B6-4543-AFD8-D1DF33393CBC}" type="pres">
      <dgm:prSet presAssocID="{CADE2426-1DC1-4AFE-81C8-5FB2EA67978A}" presName="negativeSpace" presStyleCnt="0"/>
      <dgm:spPr/>
    </dgm:pt>
    <dgm:pt modelId="{ABA06D45-9FD3-415B-AE7A-0247794A30A8}" type="pres">
      <dgm:prSet presAssocID="{CADE2426-1DC1-4AFE-81C8-5FB2EA67978A}" presName="childText" presStyleLbl="conFgAcc1" presStyleIdx="0" presStyleCnt="4">
        <dgm:presLayoutVars>
          <dgm:bulletEnabled val="1"/>
        </dgm:presLayoutVars>
      </dgm:prSet>
      <dgm:spPr/>
    </dgm:pt>
    <dgm:pt modelId="{0862E928-6B66-4DC6-98E5-D5C4B7BFD58D}" type="pres">
      <dgm:prSet presAssocID="{766AFADA-497B-4E72-9EF4-008768B2D6E6}" presName="spaceBetweenRectangles" presStyleCnt="0"/>
      <dgm:spPr/>
    </dgm:pt>
    <dgm:pt modelId="{2EF8C29C-D6AB-4CBB-AC42-734F1ABFDA57}" type="pres">
      <dgm:prSet presAssocID="{2C806D50-6C57-49BB-8704-E81B8255F5C9}" presName="parentLin" presStyleCnt="0"/>
      <dgm:spPr/>
    </dgm:pt>
    <dgm:pt modelId="{E16A1E78-4ABC-4A43-BD6D-C4F9092E9241}" type="pres">
      <dgm:prSet presAssocID="{2C806D50-6C57-49BB-8704-E81B8255F5C9}" presName="parentLeftMargin" presStyleLbl="node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D91007B2-67C5-427F-A2B4-4FFF92D230ED}" type="pres">
      <dgm:prSet presAssocID="{2C806D50-6C57-49BB-8704-E81B8255F5C9}" presName="parentText" presStyleLbl="node1" presStyleIdx="1" presStyleCnt="4" custScaleX="142857" custScaleY="17109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D3B5F97-0618-4070-83A3-584047D95DF6}" type="pres">
      <dgm:prSet presAssocID="{2C806D50-6C57-49BB-8704-E81B8255F5C9}" presName="negativeSpace" presStyleCnt="0"/>
      <dgm:spPr/>
    </dgm:pt>
    <dgm:pt modelId="{14D1AB74-38CA-4308-A615-6CC8370568E2}" type="pres">
      <dgm:prSet presAssocID="{2C806D50-6C57-49BB-8704-E81B8255F5C9}" presName="childText" presStyleLbl="conFgAcc1" presStyleIdx="1" presStyleCnt="4">
        <dgm:presLayoutVars>
          <dgm:bulletEnabled val="1"/>
        </dgm:presLayoutVars>
      </dgm:prSet>
      <dgm:spPr/>
    </dgm:pt>
    <dgm:pt modelId="{E81C275D-2A26-4E9F-A487-A3B55DADC778}" type="pres">
      <dgm:prSet presAssocID="{8F4EB95D-19A6-461D-A305-676B2E78CF7E}" presName="spaceBetweenRectangles" presStyleCnt="0"/>
      <dgm:spPr/>
    </dgm:pt>
    <dgm:pt modelId="{E211B31D-4928-4E4D-916F-9F54FFA6343C}" type="pres">
      <dgm:prSet presAssocID="{529DD1EE-0EDC-4D6C-AF67-662839CCC863}" presName="parentLin" presStyleCnt="0"/>
      <dgm:spPr/>
    </dgm:pt>
    <dgm:pt modelId="{02413C35-A8C8-40C7-84DA-404A1F4A1651}" type="pres">
      <dgm:prSet presAssocID="{529DD1EE-0EDC-4D6C-AF67-662839CCC863}" presName="parentLeftMargin" presStyleLbl="node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68AAEEE9-83B1-4486-B3CE-2451008F9B8F}" type="pres">
      <dgm:prSet presAssocID="{529DD1EE-0EDC-4D6C-AF67-662839CCC863}" presName="parentText" presStyleLbl="node1" presStyleIdx="2" presStyleCnt="4" custScaleX="142857" custScaleY="17109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159ED86-3432-4CB7-B28D-29F749E584BD}" type="pres">
      <dgm:prSet presAssocID="{529DD1EE-0EDC-4D6C-AF67-662839CCC863}" presName="negativeSpace" presStyleCnt="0"/>
      <dgm:spPr/>
    </dgm:pt>
    <dgm:pt modelId="{1538F69C-30B9-4EC4-AB00-CF9E11BC9782}" type="pres">
      <dgm:prSet presAssocID="{529DD1EE-0EDC-4D6C-AF67-662839CCC863}" presName="childText" presStyleLbl="conFgAcc1" presStyleIdx="2" presStyleCnt="4">
        <dgm:presLayoutVars>
          <dgm:bulletEnabled val="1"/>
        </dgm:presLayoutVars>
      </dgm:prSet>
      <dgm:spPr/>
    </dgm:pt>
    <dgm:pt modelId="{652BE702-9217-4532-B4CD-94C8CC8AE8F8}" type="pres">
      <dgm:prSet presAssocID="{5DA8D50B-0D0A-437B-876F-926F1A02E7BA}" presName="spaceBetweenRectangles" presStyleCnt="0"/>
      <dgm:spPr/>
    </dgm:pt>
    <dgm:pt modelId="{6C7402EE-8F0A-485F-BDA4-51F126FF0045}" type="pres">
      <dgm:prSet presAssocID="{0330A480-A3E1-4753-8697-DA6EEC47A951}" presName="parentLin" presStyleCnt="0"/>
      <dgm:spPr/>
    </dgm:pt>
    <dgm:pt modelId="{2DAC11A4-10BF-44D6-9640-08E32FA09476}" type="pres">
      <dgm:prSet presAssocID="{0330A480-A3E1-4753-8697-DA6EEC47A951}" presName="parentLeftMargin" presStyleLbl="node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92FFC935-2823-48D5-9598-74BB61E6B09B}" type="pres">
      <dgm:prSet presAssocID="{0330A480-A3E1-4753-8697-DA6EEC47A951}" presName="parentText" presStyleLbl="node1" presStyleIdx="3" presStyleCnt="4" custScaleX="142857" custScaleY="142376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CA71A4F-22BC-49F0-9069-61276DF8CC4A}" type="pres">
      <dgm:prSet presAssocID="{0330A480-A3E1-4753-8697-DA6EEC47A951}" presName="negativeSpace" presStyleCnt="0"/>
      <dgm:spPr/>
    </dgm:pt>
    <dgm:pt modelId="{A03A58E5-5CC6-4740-91F8-17E479F6ADC3}" type="pres">
      <dgm:prSet presAssocID="{0330A480-A3E1-4753-8697-DA6EEC47A951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E0D3955A-C19F-4744-B3E9-3124F1B1B7DD}" type="presOf" srcId="{0330A480-A3E1-4753-8697-DA6EEC47A951}" destId="{92FFC935-2823-48D5-9598-74BB61E6B09B}" srcOrd="1" destOrd="0" presId="urn:microsoft.com/office/officeart/2005/8/layout/list1"/>
    <dgm:cxn modelId="{3A85FEE9-6C88-4659-91F8-ED7558598868}" type="presOf" srcId="{DCC22D9A-BA2D-4BCE-BD66-B68B62E986B9}" destId="{9C3295F2-02CB-427C-82DF-2B132A67B825}" srcOrd="0" destOrd="0" presId="urn:microsoft.com/office/officeart/2005/8/layout/list1"/>
    <dgm:cxn modelId="{85CADAE6-4846-4681-B08C-CC8D06D21885}" srcId="{DCC22D9A-BA2D-4BCE-BD66-B68B62E986B9}" destId="{529DD1EE-0EDC-4D6C-AF67-662839CCC863}" srcOrd="2" destOrd="0" parTransId="{02DEC21B-9175-4C9F-AE30-088C6C2F05C5}" sibTransId="{5DA8D50B-0D0A-437B-876F-926F1A02E7BA}"/>
    <dgm:cxn modelId="{5A5C47A6-4C19-4199-ADFE-A3B02E008721}" type="presOf" srcId="{2C806D50-6C57-49BB-8704-E81B8255F5C9}" destId="{D91007B2-67C5-427F-A2B4-4FFF92D230ED}" srcOrd="1" destOrd="0" presId="urn:microsoft.com/office/officeart/2005/8/layout/list1"/>
    <dgm:cxn modelId="{C36CB763-CEF7-4D4D-A8EC-CF2EBDE70262}" type="presOf" srcId="{0330A480-A3E1-4753-8697-DA6EEC47A951}" destId="{2DAC11A4-10BF-44D6-9640-08E32FA09476}" srcOrd="0" destOrd="0" presId="urn:microsoft.com/office/officeart/2005/8/layout/list1"/>
    <dgm:cxn modelId="{E5E66C22-D244-43B7-89B9-400F37EEDE56}" type="presOf" srcId="{CADE2426-1DC1-4AFE-81C8-5FB2EA67978A}" destId="{0E0F21C2-E45C-4E64-9582-C730981E4E73}" srcOrd="1" destOrd="0" presId="urn:microsoft.com/office/officeart/2005/8/layout/list1"/>
    <dgm:cxn modelId="{2AC5B498-23CA-40EB-931C-4FF5690FC834}" type="presOf" srcId="{2C806D50-6C57-49BB-8704-E81B8255F5C9}" destId="{E16A1E78-4ABC-4A43-BD6D-C4F9092E9241}" srcOrd="0" destOrd="0" presId="urn:microsoft.com/office/officeart/2005/8/layout/list1"/>
    <dgm:cxn modelId="{F7B0481B-7F50-492B-A3B7-2D95A71E5EA0}" srcId="{DCC22D9A-BA2D-4BCE-BD66-B68B62E986B9}" destId="{CADE2426-1DC1-4AFE-81C8-5FB2EA67978A}" srcOrd="0" destOrd="0" parTransId="{AE60B941-EE7A-4DDB-8A86-D29904A1D80B}" sibTransId="{766AFADA-497B-4E72-9EF4-008768B2D6E6}"/>
    <dgm:cxn modelId="{D05D38EA-9914-41D1-8C88-9AACFAA5937E}" srcId="{DCC22D9A-BA2D-4BCE-BD66-B68B62E986B9}" destId="{2C806D50-6C57-49BB-8704-E81B8255F5C9}" srcOrd="1" destOrd="0" parTransId="{6E6C5A0A-0BEB-433A-B62B-3EF678901FF6}" sibTransId="{8F4EB95D-19A6-461D-A305-676B2E78CF7E}"/>
    <dgm:cxn modelId="{94A67591-F9AA-4230-856B-A799AF2CE83D}" type="presOf" srcId="{529DD1EE-0EDC-4D6C-AF67-662839CCC863}" destId="{02413C35-A8C8-40C7-84DA-404A1F4A1651}" srcOrd="0" destOrd="0" presId="urn:microsoft.com/office/officeart/2005/8/layout/list1"/>
    <dgm:cxn modelId="{F78E790A-727F-49A6-AA35-E5A40D8B1A13}" type="presOf" srcId="{CADE2426-1DC1-4AFE-81C8-5FB2EA67978A}" destId="{173531FF-A61D-4189-9E1F-C09A69F297F5}" srcOrd="0" destOrd="0" presId="urn:microsoft.com/office/officeart/2005/8/layout/list1"/>
    <dgm:cxn modelId="{895E8C87-01DF-41D3-94BE-C89DC2F83078}" type="presOf" srcId="{529DD1EE-0EDC-4D6C-AF67-662839CCC863}" destId="{68AAEEE9-83B1-4486-B3CE-2451008F9B8F}" srcOrd="1" destOrd="0" presId="urn:microsoft.com/office/officeart/2005/8/layout/list1"/>
    <dgm:cxn modelId="{ACA6357D-D56C-4CE2-8B35-C9DC05AB6985}" srcId="{DCC22D9A-BA2D-4BCE-BD66-B68B62E986B9}" destId="{0330A480-A3E1-4753-8697-DA6EEC47A951}" srcOrd="3" destOrd="0" parTransId="{154CDB8B-BFD0-4472-A98F-FEFB97635E6A}" sibTransId="{8D7C81C1-5F99-4F09-8F77-EABF50B06F06}"/>
    <dgm:cxn modelId="{5CFF4D0C-54AE-412A-BF13-60E24027EF72}" type="presParOf" srcId="{9C3295F2-02CB-427C-82DF-2B132A67B825}" destId="{4E6F9578-67AF-44CD-89C1-403EFFDB6251}" srcOrd="0" destOrd="0" presId="urn:microsoft.com/office/officeart/2005/8/layout/list1"/>
    <dgm:cxn modelId="{DFFFE9A1-B4B9-4D15-9886-F8D992DF2D28}" type="presParOf" srcId="{4E6F9578-67AF-44CD-89C1-403EFFDB6251}" destId="{173531FF-A61D-4189-9E1F-C09A69F297F5}" srcOrd="0" destOrd="0" presId="urn:microsoft.com/office/officeart/2005/8/layout/list1"/>
    <dgm:cxn modelId="{D108680F-C2AB-445E-95E3-A229C6B2F044}" type="presParOf" srcId="{4E6F9578-67AF-44CD-89C1-403EFFDB6251}" destId="{0E0F21C2-E45C-4E64-9582-C730981E4E73}" srcOrd="1" destOrd="0" presId="urn:microsoft.com/office/officeart/2005/8/layout/list1"/>
    <dgm:cxn modelId="{A08CE02F-9DE0-44FC-B97E-534D5AEC14CD}" type="presParOf" srcId="{9C3295F2-02CB-427C-82DF-2B132A67B825}" destId="{B7D51CF0-50B6-4543-AFD8-D1DF33393CBC}" srcOrd="1" destOrd="0" presId="urn:microsoft.com/office/officeart/2005/8/layout/list1"/>
    <dgm:cxn modelId="{6D8603FC-16F6-4F02-812A-8EA5DCF7D712}" type="presParOf" srcId="{9C3295F2-02CB-427C-82DF-2B132A67B825}" destId="{ABA06D45-9FD3-415B-AE7A-0247794A30A8}" srcOrd="2" destOrd="0" presId="urn:microsoft.com/office/officeart/2005/8/layout/list1"/>
    <dgm:cxn modelId="{F51E0CA1-BEFD-4E62-B7AB-D64DDDEFD04A}" type="presParOf" srcId="{9C3295F2-02CB-427C-82DF-2B132A67B825}" destId="{0862E928-6B66-4DC6-98E5-D5C4B7BFD58D}" srcOrd="3" destOrd="0" presId="urn:microsoft.com/office/officeart/2005/8/layout/list1"/>
    <dgm:cxn modelId="{2EA536EC-4625-486C-B3D4-98102740E457}" type="presParOf" srcId="{9C3295F2-02CB-427C-82DF-2B132A67B825}" destId="{2EF8C29C-D6AB-4CBB-AC42-734F1ABFDA57}" srcOrd="4" destOrd="0" presId="urn:microsoft.com/office/officeart/2005/8/layout/list1"/>
    <dgm:cxn modelId="{37EF1CA4-A9E7-44BD-88A9-122D86FB0C8B}" type="presParOf" srcId="{2EF8C29C-D6AB-4CBB-AC42-734F1ABFDA57}" destId="{E16A1E78-4ABC-4A43-BD6D-C4F9092E9241}" srcOrd="0" destOrd="0" presId="urn:microsoft.com/office/officeart/2005/8/layout/list1"/>
    <dgm:cxn modelId="{0E79A690-830B-48BF-8B59-192BAA3A8BD0}" type="presParOf" srcId="{2EF8C29C-D6AB-4CBB-AC42-734F1ABFDA57}" destId="{D91007B2-67C5-427F-A2B4-4FFF92D230ED}" srcOrd="1" destOrd="0" presId="urn:microsoft.com/office/officeart/2005/8/layout/list1"/>
    <dgm:cxn modelId="{6959756E-AEA4-4E95-AACB-DBEF6A3B9C19}" type="presParOf" srcId="{9C3295F2-02CB-427C-82DF-2B132A67B825}" destId="{DD3B5F97-0618-4070-83A3-584047D95DF6}" srcOrd="5" destOrd="0" presId="urn:microsoft.com/office/officeart/2005/8/layout/list1"/>
    <dgm:cxn modelId="{5A393E87-A475-4845-B46E-78AF0391D122}" type="presParOf" srcId="{9C3295F2-02CB-427C-82DF-2B132A67B825}" destId="{14D1AB74-38CA-4308-A615-6CC8370568E2}" srcOrd="6" destOrd="0" presId="urn:microsoft.com/office/officeart/2005/8/layout/list1"/>
    <dgm:cxn modelId="{AC639013-891E-4B60-87C3-780C3F496066}" type="presParOf" srcId="{9C3295F2-02CB-427C-82DF-2B132A67B825}" destId="{E81C275D-2A26-4E9F-A487-A3B55DADC778}" srcOrd="7" destOrd="0" presId="urn:microsoft.com/office/officeart/2005/8/layout/list1"/>
    <dgm:cxn modelId="{72BD7AA3-3CC9-45EC-9360-5762D6394CDF}" type="presParOf" srcId="{9C3295F2-02CB-427C-82DF-2B132A67B825}" destId="{E211B31D-4928-4E4D-916F-9F54FFA6343C}" srcOrd="8" destOrd="0" presId="urn:microsoft.com/office/officeart/2005/8/layout/list1"/>
    <dgm:cxn modelId="{2A7E0EFB-B4DE-47CC-8BBF-AF4A654441C5}" type="presParOf" srcId="{E211B31D-4928-4E4D-916F-9F54FFA6343C}" destId="{02413C35-A8C8-40C7-84DA-404A1F4A1651}" srcOrd="0" destOrd="0" presId="urn:microsoft.com/office/officeart/2005/8/layout/list1"/>
    <dgm:cxn modelId="{C2591163-9FD7-4D76-9DBC-817F09729116}" type="presParOf" srcId="{E211B31D-4928-4E4D-916F-9F54FFA6343C}" destId="{68AAEEE9-83B1-4486-B3CE-2451008F9B8F}" srcOrd="1" destOrd="0" presId="urn:microsoft.com/office/officeart/2005/8/layout/list1"/>
    <dgm:cxn modelId="{0C9BF71D-082E-41F1-BE80-555E5C3DFC6C}" type="presParOf" srcId="{9C3295F2-02CB-427C-82DF-2B132A67B825}" destId="{A159ED86-3432-4CB7-B28D-29F749E584BD}" srcOrd="9" destOrd="0" presId="urn:microsoft.com/office/officeart/2005/8/layout/list1"/>
    <dgm:cxn modelId="{2AC1A6E5-067C-4295-9FDD-4DFAAEDA7E93}" type="presParOf" srcId="{9C3295F2-02CB-427C-82DF-2B132A67B825}" destId="{1538F69C-30B9-4EC4-AB00-CF9E11BC9782}" srcOrd="10" destOrd="0" presId="urn:microsoft.com/office/officeart/2005/8/layout/list1"/>
    <dgm:cxn modelId="{8A3FD2F1-5779-4879-B5C8-52164DBDCD5C}" type="presParOf" srcId="{9C3295F2-02CB-427C-82DF-2B132A67B825}" destId="{652BE702-9217-4532-B4CD-94C8CC8AE8F8}" srcOrd="11" destOrd="0" presId="urn:microsoft.com/office/officeart/2005/8/layout/list1"/>
    <dgm:cxn modelId="{7F519324-476B-4709-9788-CCFEC668E93A}" type="presParOf" srcId="{9C3295F2-02CB-427C-82DF-2B132A67B825}" destId="{6C7402EE-8F0A-485F-BDA4-51F126FF0045}" srcOrd="12" destOrd="0" presId="urn:microsoft.com/office/officeart/2005/8/layout/list1"/>
    <dgm:cxn modelId="{69F40947-C377-4514-AA05-A673E2B6CC09}" type="presParOf" srcId="{6C7402EE-8F0A-485F-BDA4-51F126FF0045}" destId="{2DAC11A4-10BF-44D6-9640-08E32FA09476}" srcOrd="0" destOrd="0" presId="urn:microsoft.com/office/officeart/2005/8/layout/list1"/>
    <dgm:cxn modelId="{2D6BC8F8-00C5-47AD-99BB-082EFD69A0AD}" type="presParOf" srcId="{6C7402EE-8F0A-485F-BDA4-51F126FF0045}" destId="{92FFC935-2823-48D5-9598-74BB61E6B09B}" srcOrd="1" destOrd="0" presId="urn:microsoft.com/office/officeart/2005/8/layout/list1"/>
    <dgm:cxn modelId="{5C051184-CBF5-4523-B561-E1EB994B88FA}" type="presParOf" srcId="{9C3295F2-02CB-427C-82DF-2B132A67B825}" destId="{BCA71A4F-22BC-49F0-9069-61276DF8CC4A}" srcOrd="13" destOrd="0" presId="urn:microsoft.com/office/officeart/2005/8/layout/list1"/>
    <dgm:cxn modelId="{56898EE3-3E15-4CA8-B5A9-A1333DF3D1A1}" type="presParOf" srcId="{9C3295F2-02CB-427C-82DF-2B132A67B825}" destId="{A03A58E5-5CC6-4740-91F8-17E479F6ADC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EF2ACE4-0022-46E2-9F4F-E551AE096205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6E9910CB-5C2B-46C5-9425-61A81001AC3D}">
      <dgm:prSet phldrT="[텍스트]"/>
      <dgm:spPr/>
      <dgm:t>
        <a:bodyPr/>
        <a:lstStyle/>
        <a:p>
          <a:pPr latinLnBrk="1"/>
          <a:r>
            <a:rPr lang="ko-KR" altLang="en-US" dirty="0"/>
            <a:t>국가</a:t>
          </a:r>
        </a:p>
      </dgm:t>
    </dgm:pt>
    <dgm:pt modelId="{721CACA0-3EE3-48EB-9349-C3E88A007BCC}" type="parTrans" cxnId="{32E85756-1AB4-4A02-9278-9FCFB6AFD117}">
      <dgm:prSet/>
      <dgm:spPr/>
      <dgm:t>
        <a:bodyPr/>
        <a:lstStyle/>
        <a:p>
          <a:pPr latinLnBrk="1"/>
          <a:endParaRPr lang="ko-KR" altLang="en-US"/>
        </a:p>
      </dgm:t>
    </dgm:pt>
    <dgm:pt modelId="{4FF8A6A6-6D51-48DA-B877-C0A6E663EB05}" type="sibTrans" cxnId="{32E85756-1AB4-4A02-9278-9FCFB6AFD117}">
      <dgm:prSet/>
      <dgm:spPr/>
      <dgm:t>
        <a:bodyPr/>
        <a:lstStyle/>
        <a:p>
          <a:pPr latinLnBrk="1"/>
          <a:endParaRPr lang="ko-KR" altLang="en-US"/>
        </a:p>
      </dgm:t>
    </dgm:pt>
    <dgm:pt modelId="{5C753C14-56BC-4F3E-B8E0-299CDE182C4B}">
      <dgm:prSet phldrT="[텍스트]"/>
      <dgm:spPr/>
      <dgm:t>
        <a:bodyPr/>
        <a:lstStyle/>
        <a:p>
          <a:pPr latinLnBrk="1"/>
          <a:r>
            <a:rPr lang="en-US" altLang="ko-KR" dirty="0"/>
            <a:t>2005</a:t>
          </a:r>
          <a:r>
            <a:rPr lang="ko-KR" altLang="en-US" dirty="0"/>
            <a:t>년 긴급복지지원법 제정</a:t>
          </a:r>
          <a:r>
            <a:rPr lang="en-US" altLang="ko-KR" dirty="0"/>
            <a:t>, </a:t>
          </a:r>
          <a:endParaRPr lang="en-US" altLang="ko-KR" dirty="0" smtClean="0"/>
        </a:p>
        <a:p>
          <a:pPr latinLnBrk="1"/>
          <a:r>
            <a:rPr lang="en-US" altLang="ko-KR" dirty="0" smtClean="0"/>
            <a:t>2006</a:t>
          </a:r>
          <a:r>
            <a:rPr lang="ko-KR" altLang="en-US" dirty="0"/>
            <a:t>년부터 시행</a:t>
          </a:r>
          <a:endParaRPr lang="en-US" altLang="ko-KR" dirty="0"/>
        </a:p>
        <a:p>
          <a:pPr latinLnBrk="1"/>
          <a:r>
            <a:rPr lang="ko-KR" altLang="en-US" dirty="0">
              <a:solidFill>
                <a:srgbClr val="C00000"/>
              </a:solidFill>
            </a:rPr>
            <a:t>보건복지부 중심</a:t>
          </a:r>
        </a:p>
      </dgm:t>
    </dgm:pt>
    <dgm:pt modelId="{92694DF2-4410-4D78-B48A-53BEF623D9AA}" type="parTrans" cxnId="{72664864-6325-495F-8178-7054AA44DC7E}">
      <dgm:prSet/>
      <dgm:spPr/>
      <dgm:t>
        <a:bodyPr/>
        <a:lstStyle/>
        <a:p>
          <a:pPr latinLnBrk="1"/>
          <a:endParaRPr lang="ko-KR" altLang="en-US"/>
        </a:p>
      </dgm:t>
    </dgm:pt>
    <dgm:pt modelId="{096FBE9B-83AC-47A9-9D2D-5DFE160C4F6C}" type="sibTrans" cxnId="{72664864-6325-495F-8178-7054AA44DC7E}">
      <dgm:prSet/>
      <dgm:spPr/>
      <dgm:t>
        <a:bodyPr/>
        <a:lstStyle/>
        <a:p>
          <a:pPr latinLnBrk="1"/>
          <a:endParaRPr lang="ko-KR" altLang="en-US"/>
        </a:p>
      </dgm:t>
    </dgm:pt>
    <dgm:pt modelId="{AE93A500-E554-4025-9D95-C6B282E6E6EA}">
      <dgm:prSet phldrT="[텍스트]"/>
      <dgm:spPr/>
      <dgm:t>
        <a:bodyPr/>
        <a:lstStyle/>
        <a:p>
          <a:pPr latinLnBrk="1"/>
          <a:r>
            <a:rPr lang="ko-KR" altLang="en-US" dirty="0"/>
            <a:t>지방자치단체</a:t>
          </a:r>
        </a:p>
      </dgm:t>
    </dgm:pt>
    <dgm:pt modelId="{C6C48BE8-60C0-4057-8879-485FCE0488A0}" type="parTrans" cxnId="{BD20863A-5213-470D-A416-D4B3C3FC05E7}">
      <dgm:prSet/>
      <dgm:spPr/>
      <dgm:t>
        <a:bodyPr/>
        <a:lstStyle/>
        <a:p>
          <a:pPr latinLnBrk="1"/>
          <a:endParaRPr lang="ko-KR" altLang="en-US"/>
        </a:p>
      </dgm:t>
    </dgm:pt>
    <dgm:pt modelId="{935D9349-424D-4A59-B56E-8C725498073E}" type="sibTrans" cxnId="{BD20863A-5213-470D-A416-D4B3C3FC05E7}">
      <dgm:prSet/>
      <dgm:spPr/>
      <dgm:t>
        <a:bodyPr/>
        <a:lstStyle/>
        <a:p>
          <a:pPr latinLnBrk="1"/>
          <a:endParaRPr lang="ko-KR" altLang="en-US"/>
        </a:p>
      </dgm:t>
    </dgm:pt>
    <dgm:pt modelId="{B093E789-66AA-4927-A18F-751063DD3BB4}">
      <dgm:prSet phldrT="[텍스트]"/>
      <dgm:spPr/>
      <dgm:t>
        <a:bodyPr/>
        <a:lstStyle/>
        <a:p>
          <a:pPr latinLnBrk="1"/>
          <a:r>
            <a:rPr lang="en-US" altLang="ko-KR" dirty="0"/>
            <a:t>2014</a:t>
          </a:r>
          <a:r>
            <a:rPr lang="ko-KR" altLang="en-US" dirty="0"/>
            <a:t>년 송파 </a:t>
          </a:r>
          <a:r>
            <a:rPr lang="ko-KR" altLang="en-US" dirty="0" err="1"/>
            <a:t>세모녀</a:t>
          </a:r>
          <a:r>
            <a:rPr lang="ko-KR" altLang="en-US" dirty="0"/>
            <a:t> 사건 </a:t>
          </a:r>
          <a:r>
            <a:rPr lang="ko-KR" altLang="en-US" dirty="0" smtClean="0"/>
            <a:t>이후</a:t>
          </a:r>
          <a:endParaRPr lang="en-US" altLang="ko-KR" dirty="0" smtClean="0"/>
        </a:p>
        <a:p>
          <a:pPr latinLnBrk="1"/>
          <a:r>
            <a:rPr lang="ko-KR" altLang="en-US" dirty="0" smtClean="0"/>
            <a:t> </a:t>
          </a:r>
          <a:r>
            <a:rPr lang="ko-KR" altLang="en-US" dirty="0">
              <a:solidFill>
                <a:srgbClr val="C00000"/>
              </a:solidFill>
            </a:rPr>
            <a:t>지자체 권한 강화</a:t>
          </a:r>
          <a:endParaRPr lang="en-US" altLang="ko-KR" dirty="0">
            <a:solidFill>
              <a:srgbClr val="C00000"/>
            </a:solidFill>
          </a:endParaRPr>
        </a:p>
        <a:p>
          <a:pPr latinLnBrk="1"/>
          <a:r>
            <a:rPr lang="ko-KR" altLang="en-US" dirty="0"/>
            <a:t>긴급복지지원법 </a:t>
          </a:r>
          <a:r>
            <a:rPr lang="en-US" altLang="ko-KR" dirty="0"/>
            <a:t>2</a:t>
          </a:r>
          <a:r>
            <a:rPr lang="ko-KR" altLang="en-US" dirty="0"/>
            <a:t>조 </a:t>
          </a:r>
          <a:r>
            <a:rPr lang="en-US" altLang="ko-KR" dirty="0"/>
            <a:t>6(</a:t>
          </a:r>
          <a:r>
            <a:rPr lang="ko-KR" altLang="en-US" dirty="0"/>
            <a:t>위기상황의 정의</a:t>
          </a:r>
          <a:r>
            <a:rPr lang="en-US" altLang="ko-KR" dirty="0"/>
            <a:t>). </a:t>
          </a:r>
          <a:r>
            <a:rPr lang="ko-KR" altLang="en-US" dirty="0"/>
            <a:t>보건복지부령으로 </a:t>
          </a:r>
          <a:r>
            <a:rPr lang="ko-KR" altLang="en-US" dirty="0" smtClean="0"/>
            <a:t>정하는     </a:t>
          </a:r>
          <a:r>
            <a:rPr lang="ko-KR" altLang="en-US" dirty="0"/>
            <a:t>기준에 따라 지방자치단체의 </a:t>
          </a:r>
          <a:r>
            <a:rPr lang="ko-KR" altLang="en-US" dirty="0" smtClean="0"/>
            <a:t>조례로</a:t>
          </a:r>
          <a:endParaRPr lang="en-US" altLang="ko-KR" dirty="0" smtClean="0"/>
        </a:p>
        <a:p>
          <a:pPr latinLnBrk="1"/>
          <a:r>
            <a:rPr lang="ko-KR" altLang="en-US" dirty="0" smtClean="0"/>
            <a:t> </a:t>
          </a:r>
          <a:r>
            <a:rPr lang="ko-KR" altLang="en-US" dirty="0"/>
            <a:t>정한 사유가 발생한 경우</a:t>
          </a:r>
        </a:p>
      </dgm:t>
    </dgm:pt>
    <dgm:pt modelId="{B1FD0278-3DA6-4AB2-B4AD-5453177218AB}" type="parTrans" cxnId="{3F48BA3D-0013-4C5A-A320-885539316698}">
      <dgm:prSet/>
      <dgm:spPr/>
      <dgm:t>
        <a:bodyPr/>
        <a:lstStyle/>
        <a:p>
          <a:pPr latinLnBrk="1"/>
          <a:endParaRPr lang="ko-KR" altLang="en-US"/>
        </a:p>
      </dgm:t>
    </dgm:pt>
    <dgm:pt modelId="{840D594A-21DB-46B2-95E7-D2FB11F6F9E4}" type="sibTrans" cxnId="{3F48BA3D-0013-4C5A-A320-885539316698}">
      <dgm:prSet/>
      <dgm:spPr/>
      <dgm:t>
        <a:bodyPr/>
        <a:lstStyle/>
        <a:p>
          <a:pPr latinLnBrk="1"/>
          <a:endParaRPr lang="ko-KR" altLang="en-US"/>
        </a:p>
      </dgm:t>
    </dgm:pt>
    <dgm:pt modelId="{F24B9664-BF4D-4B02-B5D5-1F32C3942F65}">
      <dgm:prSet phldrT="[텍스트]"/>
      <dgm:spPr/>
      <dgm:t>
        <a:bodyPr/>
        <a:lstStyle/>
        <a:p>
          <a:pPr latinLnBrk="1"/>
          <a:r>
            <a:rPr lang="ko-KR" altLang="en-US" dirty="0"/>
            <a:t>신고의무자</a:t>
          </a:r>
          <a:r>
            <a:rPr lang="en-US" altLang="ko-KR" dirty="0"/>
            <a:t>(=</a:t>
          </a:r>
          <a:r>
            <a:rPr lang="ko-KR" altLang="en-US" dirty="0"/>
            <a:t>우리</a:t>
          </a:r>
          <a:r>
            <a:rPr lang="en-US" altLang="ko-KR" dirty="0"/>
            <a:t>, </a:t>
          </a:r>
          <a:r>
            <a:rPr lang="ko-KR" altLang="en-US" dirty="0"/>
            <a:t>공동체</a:t>
          </a:r>
          <a:r>
            <a:rPr lang="en-US" altLang="ko-KR" dirty="0"/>
            <a:t>)</a:t>
          </a:r>
          <a:r>
            <a:rPr lang="ko-KR" altLang="en-US" dirty="0"/>
            <a:t> 역할 강조</a:t>
          </a:r>
        </a:p>
      </dgm:t>
    </dgm:pt>
    <dgm:pt modelId="{B5B825A5-3067-4671-A975-33F78617B467}" type="parTrans" cxnId="{FDF11095-5B01-46B6-9980-DEAC69850B41}">
      <dgm:prSet/>
      <dgm:spPr/>
      <dgm:t>
        <a:bodyPr/>
        <a:lstStyle/>
        <a:p>
          <a:pPr latinLnBrk="1"/>
          <a:endParaRPr lang="ko-KR" altLang="en-US"/>
        </a:p>
      </dgm:t>
    </dgm:pt>
    <dgm:pt modelId="{6593CEBE-7F56-419D-AB79-1AEA05C8F0A7}" type="sibTrans" cxnId="{FDF11095-5B01-46B6-9980-DEAC69850B41}">
      <dgm:prSet/>
      <dgm:spPr/>
      <dgm:t>
        <a:bodyPr/>
        <a:lstStyle/>
        <a:p>
          <a:pPr latinLnBrk="1"/>
          <a:endParaRPr lang="ko-KR" altLang="en-US"/>
        </a:p>
      </dgm:t>
    </dgm:pt>
    <dgm:pt modelId="{2900FD0F-5E1A-42D0-A00B-5407A1AD0CCD}">
      <dgm:prSet phldrT="[텍스트]"/>
      <dgm:spPr/>
      <dgm:t>
        <a:bodyPr/>
        <a:lstStyle/>
        <a:p>
          <a:pPr latinLnBrk="1"/>
          <a:r>
            <a:rPr lang="en-US" altLang="ko-KR" dirty="0"/>
            <a:t>2018</a:t>
          </a:r>
          <a:r>
            <a:rPr lang="ko-KR" altLang="en-US" dirty="0"/>
            <a:t>년 </a:t>
          </a:r>
          <a:r>
            <a:rPr lang="en-US" altLang="ko-KR" dirty="0"/>
            <a:t>4</a:t>
          </a:r>
          <a:r>
            <a:rPr lang="ko-KR" altLang="en-US" dirty="0"/>
            <a:t>월 증평 모녀 사건 이후</a:t>
          </a:r>
          <a:endParaRPr lang="en-US" altLang="ko-KR" dirty="0"/>
        </a:p>
        <a:p>
          <a:pPr latinLnBrk="1"/>
          <a:r>
            <a:rPr lang="ko-KR" dirty="0"/>
            <a:t>긴급복지지원법 </a:t>
          </a:r>
          <a:r>
            <a:rPr lang="en-US" dirty="0"/>
            <a:t>7</a:t>
          </a:r>
          <a:r>
            <a:rPr lang="ko-KR" dirty="0"/>
            <a:t>조 </a:t>
          </a:r>
          <a:r>
            <a:rPr lang="en-US" dirty="0"/>
            <a:t>⑥ </a:t>
          </a:r>
          <a:r>
            <a:rPr lang="en-US" dirty="0" err="1"/>
            <a:t>국가</a:t>
          </a:r>
          <a:r>
            <a:rPr lang="en-US" dirty="0"/>
            <a:t> 및 </a:t>
          </a:r>
          <a:r>
            <a:rPr lang="en-US" dirty="0" err="1"/>
            <a:t>지방자치단체는</a:t>
          </a:r>
          <a:r>
            <a:rPr lang="en-US" dirty="0"/>
            <a:t> 제3항 각 </a:t>
          </a:r>
          <a:r>
            <a:rPr lang="en-US" dirty="0" err="1"/>
            <a:t>호의</a:t>
          </a:r>
          <a:r>
            <a:rPr lang="en-US" dirty="0"/>
            <a:t> </a:t>
          </a:r>
          <a:r>
            <a:rPr lang="en-US" dirty="0" err="1"/>
            <a:t>어느</a:t>
          </a:r>
          <a:r>
            <a:rPr lang="en-US" dirty="0"/>
            <a:t> </a:t>
          </a:r>
          <a:r>
            <a:rPr lang="en-US" dirty="0" err="1"/>
            <a:t>하나에</a:t>
          </a:r>
          <a:r>
            <a:rPr lang="en-US" dirty="0"/>
            <a:t> </a:t>
          </a:r>
          <a:r>
            <a:rPr lang="en-US" dirty="0" err="1"/>
            <a:t>해당하는</a:t>
          </a:r>
          <a:r>
            <a:rPr lang="en-US" dirty="0"/>
            <a:t> </a:t>
          </a:r>
          <a:r>
            <a:rPr lang="en-US" dirty="0" err="1"/>
            <a:t>사람에게</a:t>
          </a:r>
          <a:r>
            <a:rPr lang="en-US" dirty="0"/>
            <a:t> </a:t>
          </a:r>
          <a:r>
            <a:rPr lang="en-US" dirty="0" err="1"/>
            <a:t>긴급지원사업에</a:t>
          </a:r>
          <a:r>
            <a:rPr lang="en-US" dirty="0"/>
            <a:t> </a:t>
          </a:r>
          <a:r>
            <a:rPr lang="en-US" dirty="0" err="1"/>
            <a:t>관한</a:t>
          </a:r>
          <a:r>
            <a:rPr lang="en-US" dirty="0"/>
            <a:t> </a:t>
          </a:r>
          <a:r>
            <a:rPr lang="en-US" dirty="0" err="1"/>
            <a:t>홍보를</a:t>
          </a:r>
          <a:r>
            <a:rPr lang="en-US" dirty="0"/>
            <a:t> </a:t>
          </a:r>
          <a:r>
            <a:rPr lang="en-US" dirty="0" err="1"/>
            <a:t>실시하여야</a:t>
          </a:r>
          <a:r>
            <a:rPr lang="en-US" dirty="0"/>
            <a:t> </a:t>
          </a:r>
          <a:r>
            <a:rPr lang="en-US" dirty="0" err="1"/>
            <a:t>한다</a:t>
          </a:r>
          <a:r>
            <a:rPr lang="en-US" dirty="0"/>
            <a:t>. </a:t>
          </a:r>
          <a:endParaRPr lang="en-US" dirty="0" smtClean="0"/>
        </a:p>
        <a:p>
          <a:pPr latinLnBrk="1"/>
          <a:r>
            <a:rPr lang="en-US" dirty="0" smtClean="0"/>
            <a:t>&lt;</a:t>
          </a:r>
          <a:r>
            <a:rPr lang="en-US" dirty="0" err="1"/>
            <a:t>신설</a:t>
          </a:r>
          <a:r>
            <a:rPr lang="en-US" dirty="0"/>
            <a:t> 2018. 12. 11.&gt;</a:t>
          </a:r>
          <a:endParaRPr lang="ko-KR" altLang="en-US" dirty="0"/>
        </a:p>
      </dgm:t>
    </dgm:pt>
    <dgm:pt modelId="{B578C8F1-0D3F-4B5A-BA86-14268CF1ED51}" type="parTrans" cxnId="{F1829700-0A8C-4A1E-A475-EF546E9476D0}">
      <dgm:prSet/>
      <dgm:spPr/>
      <dgm:t>
        <a:bodyPr/>
        <a:lstStyle/>
        <a:p>
          <a:pPr latinLnBrk="1"/>
          <a:endParaRPr lang="ko-KR" altLang="en-US"/>
        </a:p>
      </dgm:t>
    </dgm:pt>
    <dgm:pt modelId="{812B983D-E36F-4958-BC85-B7B2187C8B59}" type="sibTrans" cxnId="{F1829700-0A8C-4A1E-A475-EF546E9476D0}">
      <dgm:prSet/>
      <dgm:spPr/>
      <dgm:t>
        <a:bodyPr/>
        <a:lstStyle/>
        <a:p>
          <a:pPr latinLnBrk="1"/>
          <a:endParaRPr lang="ko-KR" altLang="en-US"/>
        </a:p>
      </dgm:t>
    </dgm:pt>
    <dgm:pt modelId="{78D8408D-CF3C-4397-B386-F5F4FD1F1613}" type="pres">
      <dgm:prSet presAssocID="{EEF2ACE4-0022-46E2-9F4F-E551AE096205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E98B053-02C2-4E13-BC5B-60230AC65D1B}" type="pres">
      <dgm:prSet presAssocID="{6E9910CB-5C2B-46C5-9425-61A81001AC3D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4581F2C-FEA1-4715-B5DF-BF2B8EF6614F}" type="pres">
      <dgm:prSet presAssocID="{6E9910CB-5C2B-46C5-9425-61A81001AC3D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FBF15C6-FAB4-4EBC-AE4D-88812A81153B}" type="pres">
      <dgm:prSet presAssocID="{AE93A500-E554-4025-9D95-C6B282E6E6EA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11270FE-23EE-4E02-A9A4-B09AA2880278}" type="pres">
      <dgm:prSet presAssocID="{AE93A500-E554-4025-9D95-C6B282E6E6EA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F9C1179-2FB6-44D2-BFFD-BAD842F0924C}" type="pres">
      <dgm:prSet presAssocID="{F24B9664-BF4D-4B02-B5D5-1F32C3942F65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A45D975-6ED9-41BD-A269-AFAAD1CC0B8E}" type="pres">
      <dgm:prSet presAssocID="{F24B9664-BF4D-4B02-B5D5-1F32C3942F65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689FFC2-27C0-48F6-BF76-21BE9A65DA72}" type="presOf" srcId="{2900FD0F-5E1A-42D0-A00B-5407A1AD0CCD}" destId="{AA45D975-6ED9-41BD-A269-AFAAD1CC0B8E}" srcOrd="0" destOrd="0" presId="urn:microsoft.com/office/officeart/2009/3/layout/IncreasingArrowsProcess"/>
    <dgm:cxn modelId="{30640C37-AAC8-403C-8D88-B21855C9F014}" type="presOf" srcId="{5C753C14-56BC-4F3E-B8E0-299CDE182C4B}" destId="{14581F2C-FEA1-4715-B5DF-BF2B8EF6614F}" srcOrd="0" destOrd="0" presId="urn:microsoft.com/office/officeart/2009/3/layout/IncreasingArrowsProcess"/>
    <dgm:cxn modelId="{C5EF9124-2363-4E69-8907-584752DB0FB7}" type="presOf" srcId="{B093E789-66AA-4927-A18F-751063DD3BB4}" destId="{F11270FE-23EE-4E02-A9A4-B09AA2880278}" srcOrd="0" destOrd="0" presId="urn:microsoft.com/office/officeart/2009/3/layout/IncreasingArrowsProcess"/>
    <dgm:cxn modelId="{F1829700-0A8C-4A1E-A475-EF546E9476D0}" srcId="{F24B9664-BF4D-4B02-B5D5-1F32C3942F65}" destId="{2900FD0F-5E1A-42D0-A00B-5407A1AD0CCD}" srcOrd="0" destOrd="0" parTransId="{B578C8F1-0D3F-4B5A-BA86-14268CF1ED51}" sibTransId="{812B983D-E36F-4958-BC85-B7B2187C8B59}"/>
    <dgm:cxn modelId="{21639489-EC3E-4601-B4F1-1155205F704E}" type="presOf" srcId="{EEF2ACE4-0022-46E2-9F4F-E551AE096205}" destId="{78D8408D-CF3C-4397-B386-F5F4FD1F1613}" srcOrd="0" destOrd="0" presId="urn:microsoft.com/office/officeart/2009/3/layout/IncreasingArrowsProcess"/>
    <dgm:cxn modelId="{74AD7C4B-21BD-4822-81A4-9373B30D1070}" type="presOf" srcId="{6E9910CB-5C2B-46C5-9425-61A81001AC3D}" destId="{AE98B053-02C2-4E13-BC5B-60230AC65D1B}" srcOrd="0" destOrd="0" presId="urn:microsoft.com/office/officeart/2009/3/layout/IncreasingArrowsProcess"/>
    <dgm:cxn modelId="{32E85756-1AB4-4A02-9278-9FCFB6AFD117}" srcId="{EEF2ACE4-0022-46E2-9F4F-E551AE096205}" destId="{6E9910CB-5C2B-46C5-9425-61A81001AC3D}" srcOrd="0" destOrd="0" parTransId="{721CACA0-3EE3-48EB-9349-C3E88A007BCC}" sibTransId="{4FF8A6A6-6D51-48DA-B877-C0A6E663EB05}"/>
    <dgm:cxn modelId="{3F48BA3D-0013-4C5A-A320-885539316698}" srcId="{AE93A500-E554-4025-9D95-C6B282E6E6EA}" destId="{B093E789-66AA-4927-A18F-751063DD3BB4}" srcOrd="0" destOrd="0" parTransId="{B1FD0278-3DA6-4AB2-B4AD-5453177218AB}" sibTransId="{840D594A-21DB-46B2-95E7-D2FB11F6F9E4}"/>
    <dgm:cxn modelId="{72664864-6325-495F-8178-7054AA44DC7E}" srcId="{6E9910CB-5C2B-46C5-9425-61A81001AC3D}" destId="{5C753C14-56BC-4F3E-B8E0-299CDE182C4B}" srcOrd="0" destOrd="0" parTransId="{92694DF2-4410-4D78-B48A-53BEF623D9AA}" sibTransId="{096FBE9B-83AC-47A9-9D2D-5DFE160C4F6C}"/>
    <dgm:cxn modelId="{FDF11095-5B01-46B6-9980-DEAC69850B41}" srcId="{EEF2ACE4-0022-46E2-9F4F-E551AE096205}" destId="{F24B9664-BF4D-4B02-B5D5-1F32C3942F65}" srcOrd="2" destOrd="0" parTransId="{B5B825A5-3067-4671-A975-33F78617B467}" sibTransId="{6593CEBE-7F56-419D-AB79-1AEA05C8F0A7}"/>
    <dgm:cxn modelId="{7ED7797D-E36A-4296-9D69-F74CEEA00BE2}" type="presOf" srcId="{AE93A500-E554-4025-9D95-C6B282E6E6EA}" destId="{1FBF15C6-FAB4-4EBC-AE4D-88812A81153B}" srcOrd="0" destOrd="0" presId="urn:microsoft.com/office/officeart/2009/3/layout/IncreasingArrowsProcess"/>
    <dgm:cxn modelId="{BD20863A-5213-470D-A416-D4B3C3FC05E7}" srcId="{EEF2ACE4-0022-46E2-9F4F-E551AE096205}" destId="{AE93A500-E554-4025-9D95-C6B282E6E6EA}" srcOrd="1" destOrd="0" parTransId="{C6C48BE8-60C0-4057-8879-485FCE0488A0}" sibTransId="{935D9349-424D-4A59-B56E-8C725498073E}"/>
    <dgm:cxn modelId="{02FB61AB-2F8D-491F-823A-B704404F8F83}" type="presOf" srcId="{F24B9664-BF4D-4B02-B5D5-1F32C3942F65}" destId="{FF9C1179-2FB6-44D2-BFFD-BAD842F0924C}" srcOrd="0" destOrd="0" presId="urn:microsoft.com/office/officeart/2009/3/layout/IncreasingArrowsProcess"/>
    <dgm:cxn modelId="{6CB9D816-FE66-49F1-873C-7207DF91690C}" type="presParOf" srcId="{78D8408D-CF3C-4397-B386-F5F4FD1F1613}" destId="{AE98B053-02C2-4E13-BC5B-60230AC65D1B}" srcOrd="0" destOrd="0" presId="urn:microsoft.com/office/officeart/2009/3/layout/IncreasingArrowsProcess"/>
    <dgm:cxn modelId="{06FC59B9-8F5B-4A04-A1F1-3B6CE33549DD}" type="presParOf" srcId="{78D8408D-CF3C-4397-B386-F5F4FD1F1613}" destId="{14581F2C-FEA1-4715-B5DF-BF2B8EF6614F}" srcOrd="1" destOrd="0" presId="urn:microsoft.com/office/officeart/2009/3/layout/IncreasingArrowsProcess"/>
    <dgm:cxn modelId="{E69CA655-96D5-47F9-AE82-E75787CB06FC}" type="presParOf" srcId="{78D8408D-CF3C-4397-B386-F5F4FD1F1613}" destId="{1FBF15C6-FAB4-4EBC-AE4D-88812A81153B}" srcOrd="2" destOrd="0" presId="urn:microsoft.com/office/officeart/2009/3/layout/IncreasingArrowsProcess"/>
    <dgm:cxn modelId="{AE2F11BD-F47B-4981-92A8-20DE992BA751}" type="presParOf" srcId="{78D8408D-CF3C-4397-B386-F5F4FD1F1613}" destId="{F11270FE-23EE-4E02-A9A4-B09AA2880278}" srcOrd="3" destOrd="0" presId="urn:microsoft.com/office/officeart/2009/3/layout/IncreasingArrowsProcess"/>
    <dgm:cxn modelId="{A2BBEB1D-118A-4F27-9942-934257233BED}" type="presParOf" srcId="{78D8408D-CF3C-4397-B386-F5F4FD1F1613}" destId="{FF9C1179-2FB6-44D2-BFFD-BAD842F0924C}" srcOrd="4" destOrd="0" presId="urn:microsoft.com/office/officeart/2009/3/layout/IncreasingArrowsProcess"/>
    <dgm:cxn modelId="{565333D1-8B4F-4EB4-A000-ED46568F292D}" type="presParOf" srcId="{78D8408D-CF3C-4397-B386-F5F4FD1F1613}" destId="{AA45D975-6ED9-41BD-A269-AFAAD1CC0B8E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A06D45-9FD3-415B-AE7A-0247794A30A8}">
      <dsp:nvSpPr>
        <dsp:cNvPr id="0" name=""/>
        <dsp:cNvSpPr/>
      </dsp:nvSpPr>
      <dsp:spPr>
        <a:xfrm>
          <a:off x="0" y="645535"/>
          <a:ext cx="10515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0F21C2-E45C-4E64-9582-C730981E4E73}">
      <dsp:nvSpPr>
        <dsp:cNvPr id="0" name=""/>
        <dsp:cNvSpPr/>
      </dsp:nvSpPr>
      <dsp:spPr>
        <a:xfrm>
          <a:off x="500620" y="37847"/>
          <a:ext cx="10012402" cy="858608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800" b="1" kern="1200" dirty="0">
              <a:solidFill>
                <a:schemeClr val="bg1"/>
              </a:solidFill>
            </a:rPr>
            <a:t>‘</a:t>
          </a:r>
          <a:r>
            <a:rPr lang="ko-KR" altLang="en-US" sz="2800" b="1" kern="1200" dirty="0" err="1">
              <a:solidFill>
                <a:srgbClr val="C00000"/>
              </a:solidFill>
            </a:rPr>
            <a:t>세모녀</a:t>
          </a:r>
          <a:r>
            <a:rPr lang="en-US" altLang="ko-KR" sz="2800" b="1" kern="1200" dirty="0">
              <a:solidFill>
                <a:srgbClr val="C00000"/>
              </a:solidFill>
            </a:rPr>
            <a:t>’ – </a:t>
          </a:r>
          <a:r>
            <a:rPr lang="ko-KR" altLang="en-US" sz="2800" b="1" kern="1200" dirty="0">
              <a:solidFill>
                <a:srgbClr val="C00000"/>
              </a:solidFill>
            </a:rPr>
            <a:t>복지사각지대의 대명사</a:t>
          </a:r>
        </a:p>
      </dsp:txBody>
      <dsp:txXfrm>
        <a:off x="542534" y="79761"/>
        <a:ext cx="9928574" cy="774780"/>
      </dsp:txXfrm>
    </dsp:sp>
    <dsp:sp modelId="{14D1AB74-38CA-4308-A615-6CC8370568E2}">
      <dsp:nvSpPr>
        <dsp:cNvPr id="0" name=""/>
        <dsp:cNvSpPr/>
      </dsp:nvSpPr>
      <dsp:spPr>
        <a:xfrm>
          <a:off x="0" y="1773423"/>
          <a:ext cx="10515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1007B2-67C5-427F-A2B4-4FFF92D230ED}">
      <dsp:nvSpPr>
        <dsp:cNvPr id="0" name=""/>
        <dsp:cNvSpPr/>
      </dsp:nvSpPr>
      <dsp:spPr>
        <a:xfrm>
          <a:off x="500620" y="1165735"/>
          <a:ext cx="10012402" cy="858608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800" kern="1200" dirty="0"/>
            <a:t>‘</a:t>
          </a:r>
          <a:r>
            <a:rPr lang="ko-KR" altLang="en-US" sz="2800" kern="1200" dirty="0" err="1"/>
            <a:t>세모녀의</a:t>
          </a:r>
          <a:r>
            <a:rPr lang="ko-KR" altLang="en-US" sz="2800" kern="1200" dirty="0"/>
            <a:t> 사회복지</a:t>
          </a:r>
          <a:r>
            <a:rPr lang="en-US" altLang="ko-KR" sz="2800" kern="1200"/>
            <a:t>’ - </a:t>
          </a:r>
          <a:r>
            <a:rPr lang="ko-KR" altLang="en-US" sz="2800" kern="1200"/>
            <a:t>복지사각지대 </a:t>
          </a:r>
          <a:r>
            <a:rPr lang="ko-KR" altLang="en-US" sz="2800" kern="1200" dirty="0"/>
            <a:t>대응 정책 과정</a:t>
          </a:r>
        </a:p>
      </dsp:txBody>
      <dsp:txXfrm>
        <a:off x="542534" y="1207649"/>
        <a:ext cx="9928574" cy="774780"/>
      </dsp:txXfrm>
    </dsp:sp>
    <dsp:sp modelId="{1538F69C-30B9-4EC4-AB00-CF9E11BC9782}">
      <dsp:nvSpPr>
        <dsp:cNvPr id="0" name=""/>
        <dsp:cNvSpPr/>
      </dsp:nvSpPr>
      <dsp:spPr>
        <a:xfrm>
          <a:off x="0" y="2901311"/>
          <a:ext cx="10515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AAEEE9-83B1-4486-B3CE-2451008F9B8F}">
      <dsp:nvSpPr>
        <dsp:cNvPr id="0" name=""/>
        <dsp:cNvSpPr/>
      </dsp:nvSpPr>
      <dsp:spPr>
        <a:xfrm>
          <a:off x="500620" y="2293623"/>
          <a:ext cx="10012402" cy="858608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/>
            <a:t>수원 </a:t>
          </a:r>
          <a:r>
            <a:rPr lang="ko-KR" altLang="en-US" sz="2800" kern="1200" dirty="0" err="1"/>
            <a:t>세모녀</a:t>
          </a:r>
          <a:r>
            <a:rPr lang="ko-KR" altLang="en-US" sz="2800" kern="1200" dirty="0"/>
            <a:t> 사건과 새로운 정책과제</a:t>
          </a:r>
        </a:p>
      </dsp:txBody>
      <dsp:txXfrm>
        <a:off x="542534" y="2335537"/>
        <a:ext cx="9928574" cy="774780"/>
      </dsp:txXfrm>
    </dsp:sp>
    <dsp:sp modelId="{A03A58E5-5CC6-4740-91F8-17E479F6ADC3}">
      <dsp:nvSpPr>
        <dsp:cNvPr id="0" name=""/>
        <dsp:cNvSpPr/>
      </dsp:nvSpPr>
      <dsp:spPr>
        <a:xfrm>
          <a:off x="0" y="3885090"/>
          <a:ext cx="10515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FFC935-2823-48D5-9598-74BB61E6B09B}">
      <dsp:nvSpPr>
        <dsp:cNvPr id="0" name=""/>
        <dsp:cNvSpPr/>
      </dsp:nvSpPr>
      <dsp:spPr>
        <a:xfrm>
          <a:off x="500620" y="3421511"/>
          <a:ext cx="10012402" cy="714499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/>
            <a:t>마무리</a:t>
          </a:r>
        </a:p>
      </dsp:txBody>
      <dsp:txXfrm>
        <a:off x="535499" y="3456390"/>
        <a:ext cx="9942644" cy="64474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DED01A-0A14-424C-917F-D76A3DA62ED9}">
      <dsp:nvSpPr>
        <dsp:cNvPr id="0" name=""/>
        <dsp:cNvSpPr/>
      </dsp:nvSpPr>
      <dsp:spPr>
        <a:xfrm>
          <a:off x="0" y="783728"/>
          <a:ext cx="10515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4C94F5-00E0-4E03-AEAE-DDF10D4B7A57}">
      <dsp:nvSpPr>
        <dsp:cNvPr id="0" name=""/>
        <dsp:cNvSpPr/>
      </dsp:nvSpPr>
      <dsp:spPr>
        <a:xfrm>
          <a:off x="525780" y="503288"/>
          <a:ext cx="7360920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900" kern="1200" dirty="0"/>
            <a:t>긴급지원 기준을 지자체가 판단</a:t>
          </a:r>
        </a:p>
      </dsp:txBody>
      <dsp:txXfrm>
        <a:off x="553160" y="530668"/>
        <a:ext cx="7306160" cy="506120"/>
      </dsp:txXfrm>
    </dsp:sp>
    <dsp:sp modelId="{8C684871-88AA-48C7-9DF1-9F2F09E9351A}">
      <dsp:nvSpPr>
        <dsp:cNvPr id="0" name=""/>
        <dsp:cNvSpPr/>
      </dsp:nvSpPr>
      <dsp:spPr>
        <a:xfrm>
          <a:off x="0" y="1645569"/>
          <a:ext cx="10515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38DDB4-E3BC-4A26-97A5-44B036C5A470}">
      <dsp:nvSpPr>
        <dsp:cNvPr id="0" name=""/>
        <dsp:cNvSpPr/>
      </dsp:nvSpPr>
      <dsp:spPr>
        <a:xfrm>
          <a:off x="525780" y="1365129"/>
          <a:ext cx="7360920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900" kern="1200" dirty="0"/>
            <a:t>복지 사각지대 조사를 </a:t>
          </a:r>
          <a:r>
            <a:rPr lang="en-US" altLang="ko-KR" sz="1900" kern="1200" dirty="0">
              <a:solidFill>
                <a:srgbClr val="C00000"/>
              </a:solidFill>
            </a:rPr>
            <a:t>(</a:t>
          </a:r>
          <a:r>
            <a:rPr lang="ko-KR" altLang="en-US" sz="1900" kern="1200" dirty="0">
              <a:solidFill>
                <a:srgbClr val="C00000"/>
              </a:solidFill>
            </a:rPr>
            <a:t>지자체가</a:t>
          </a:r>
          <a:r>
            <a:rPr lang="en-US" altLang="ko-KR" sz="1900" kern="1200" dirty="0">
              <a:solidFill>
                <a:srgbClr val="C00000"/>
              </a:solidFill>
            </a:rPr>
            <a:t>) </a:t>
          </a:r>
          <a:r>
            <a:rPr lang="ko-KR" altLang="en-US" sz="1900" kern="1200" dirty="0"/>
            <a:t>연 </a:t>
          </a:r>
          <a:r>
            <a:rPr lang="en-US" altLang="ko-KR" sz="1900" kern="1200" dirty="0"/>
            <a:t>1</a:t>
          </a:r>
          <a:r>
            <a:rPr lang="ko-KR" altLang="en-US" sz="1900" kern="1200" dirty="0"/>
            <a:t>회 이상 정기적으로 실시</a:t>
          </a:r>
        </a:p>
      </dsp:txBody>
      <dsp:txXfrm>
        <a:off x="553160" y="1392509"/>
        <a:ext cx="7306160" cy="506120"/>
      </dsp:txXfrm>
    </dsp:sp>
    <dsp:sp modelId="{755EC885-9234-4358-9626-A391416BFE12}">
      <dsp:nvSpPr>
        <dsp:cNvPr id="0" name=""/>
        <dsp:cNvSpPr/>
      </dsp:nvSpPr>
      <dsp:spPr>
        <a:xfrm>
          <a:off x="0" y="2507409"/>
          <a:ext cx="10515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B9C33D-3CA5-4CCF-8577-8840746DC7D5}">
      <dsp:nvSpPr>
        <dsp:cNvPr id="0" name=""/>
        <dsp:cNvSpPr/>
      </dsp:nvSpPr>
      <dsp:spPr>
        <a:xfrm>
          <a:off x="525780" y="2226969"/>
          <a:ext cx="7360920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900" kern="1200" dirty="0"/>
            <a:t>긴급지원 수급 계좌 보호</a:t>
          </a:r>
        </a:p>
      </dsp:txBody>
      <dsp:txXfrm>
        <a:off x="553160" y="2254349"/>
        <a:ext cx="7306160" cy="506120"/>
      </dsp:txXfrm>
    </dsp:sp>
    <dsp:sp modelId="{D2F30B16-FA01-4228-A013-82CBF7BF0385}">
      <dsp:nvSpPr>
        <dsp:cNvPr id="0" name=""/>
        <dsp:cNvSpPr/>
      </dsp:nvSpPr>
      <dsp:spPr>
        <a:xfrm>
          <a:off x="0" y="3369249"/>
          <a:ext cx="10515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2A90D3-037C-4138-A474-B527542D168C}">
      <dsp:nvSpPr>
        <dsp:cNvPr id="0" name=""/>
        <dsp:cNvSpPr/>
      </dsp:nvSpPr>
      <dsp:spPr>
        <a:xfrm>
          <a:off x="525780" y="3088809"/>
          <a:ext cx="7360920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900" kern="1200" dirty="0"/>
            <a:t>긴급복지 관련 신고 의무자 범위 확대</a:t>
          </a:r>
        </a:p>
      </dsp:txBody>
      <dsp:txXfrm>
        <a:off x="553160" y="3116189"/>
        <a:ext cx="7306160" cy="50612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FEF158-91DE-4171-A6FE-95400BBA1C75}">
      <dsp:nvSpPr>
        <dsp:cNvPr id="0" name=""/>
        <dsp:cNvSpPr/>
      </dsp:nvSpPr>
      <dsp:spPr>
        <a:xfrm>
          <a:off x="0" y="124921"/>
          <a:ext cx="4805680" cy="532350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300" kern="1200" dirty="0"/>
            <a:t>긴급복지지원법 </a:t>
          </a:r>
          <a:r>
            <a:rPr lang="en-US" sz="1300" kern="1200" dirty="0"/>
            <a:t>2</a:t>
          </a:r>
          <a:r>
            <a:rPr lang="ko-KR" sz="1300" kern="1200" dirty="0"/>
            <a:t>조 </a:t>
          </a:r>
          <a:r>
            <a:rPr lang="en-US" sz="1300" kern="1200" dirty="0"/>
            <a:t>8(</a:t>
          </a:r>
          <a:r>
            <a:rPr lang="ko-KR" altLang="en-US" sz="1300" kern="1200" dirty="0"/>
            <a:t>위기상황</a:t>
          </a:r>
          <a:r>
            <a:rPr lang="en-US" altLang="ko-KR" sz="1300" kern="1200" dirty="0"/>
            <a:t>)</a:t>
          </a:r>
          <a:r>
            <a:rPr lang="en-US" sz="1300" kern="1200" dirty="0"/>
            <a:t>. </a:t>
          </a:r>
          <a:r>
            <a:rPr lang="ko-KR" sz="1300" kern="1200" dirty="0"/>
            <a:t>보건복지부령으로 정하는 기준에 따라 지방자치단체의 조례로 정한 사유가 발생한 경우</a:t>
          </a:r>
        </a:p>
      </dsp:txBody>
      <dsp:txXfrm>
        <a:off x="25987" y="150908"/>
        <a:ext cx="4753706" cy="48037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426E99-2F95-4EB5-9B16-0440DD85DD6D}">
      <dsp:nvSpPr>
        <dsp:cNvPr id="0" name=""/>
        <dsp:cNvSpPr/>
      </dsp:nvSpPr>
      <dsp:spPr>
        <a:xfrm flipH="1">
          <a:off x="456388" y="92050"/>
          <a:ext cx="2412913" cy="5651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/>
            <a:t>위기 상황에 처한 자</a:t>
          </a:r>
        </a:p>
      </dsp:txBody>
      <dsp:txXfrm>
        <a:off x="483974" y="119636"/>
        <a:ext cx="2357741" cy="509938"/>
      </dsp:txXfrm>
    </dsp:sp>
    <dsp:sp modelId="{011F558B-E38A-4094-9D13-60FDFF03C4D1}">
      <dsp:nvSpPr>
        <dsp:cNvPr id="0" name=""/>
        <dsp:cNvSpPr/>
      </dsp:nvSpPr>
      <dsp:spPr>
        <a:xfrm>
          <a:off x="0" y="923417"/>
          <a:ext cx="10832868" cy="3427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3944" tIns="25400" rIns="142240" bIns="2540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600" kern="1200" dirty="0"/>
            <a:t>제</a:t>
          </a:r>
          <a:r>
            <a:rPr lang="en-US" altLang="ko-KR" sz="1600" kern="1200" dirty="0"/>
            <a:t>2</a:t>
          </a:r>
          <a:r>
            <a:rPr lang="ko-KR" altLang="en-US" sz="1600" kern="1200" dirty="0"/>
            <a:t>조</a:t>
          </a:r>
          <a:r>
            <a:rPr lang="en-US" altLang="ko-KR" sz="1600" kern="1200" dirty="0"/>
            <a:t>(</a:t>
          </a:r>
          <a:r>
            <a:rPr lang="ko-KR" altLang="en-US" sz="1600" kern="1200" dirty="0"/>
            <a:t>정의</a:t>
          </a:r>
          <a:r>
            <a:rPr lang="en-US" altLang="ko-KR" sz="1600" kern="1200" dirty="0"/>
            <a:t>)</a:t>
          </a:r>
          <a:r>
            <a:rPr lang="ko-KR" altLang="en-US" sz="1600" kern="1200" dirty="0"/>
            <a:t> 이 법에서 </a:t>
          </a:r>
          <a:r>
            <a:rPr lang="en-US" altLang="ko-KR" sz="1600" kern="1200" dirty="0"/>
            <a:t>"</a:t>
          </a:r>
          <a:r>
            <a:rPr lang="ko-KR" altLang="en-US" sz="1600" kern="1200" dirty="0"/>
            <a:t>위기상황</a:t>
          </a:r>
          <a:r>
            <a:rPr lang="en-US" altLang="ko-KR" sz="1600" kern="1200" dirty="0"/>
            <a:t>"</a:t>
          </a:r>
          <a:r>
            <a:rPr lang="ko-KR" altLang="en-US" sz="1600" kern="1200" dirty="0"/>
            <a:t>이란 본인 또는 본인과 생계 및 주거를 같이 하고 있는 가구구성원이 다음 각 호의 어느 하나에 해당하는 사유로 인하여 생계유지 등이 어렵게 된 것을 말한다</a:t>
          </a:r>
          <a:r>
            <a:rPr lang="en-US" altLang="ko-KR" sz="1600" kern="1200" dirty="0" smtClean="0"/>
            <a:t>.  </a:t>
          </a: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ko-KR" sz="1600" kern="1200" dirty="0" smtClean="0"/>
            <a:t>&lt;</a:t>
          </a:r>
          <a:r>
            <a:rPr lang="ko-KR" altLang="en-US" sz="1600" kern="1200" dirty="0" smtClean="0"/>
            <a:t>개정 </a:t>
          </a:r>
          <a:r>
            <a:rPr lang="en-US" altLang="ko-KR" sz="1600" kern="1200" dirty="0" smtClean="0"/>
            <a:t>2010.1.18., 2012.10.22., 2014.12.30.&gt;</a:t>
          </a: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ko-KR" sz="1600" kern="1200" dirty="0" smtClean="0"/>
            <a:t>1. </a:t>
          </a:r>
          <a:r>
            <a:rPr lang="ko-KR" altLang="en-US" sz="1600" kern="1200" dirty="0" err="1" smtClean="0"/>
            <a:t>주소득자</a:t>
          </a:r>
          <a:r>
            <a:rPr lang="en-US" altLang="ko-KR" sz="1600" kern="1200" dirty="0" smtClean="0"/>
            <a:t>(</a:t>
          </a:r>
          <a:r>
            <a:rPr lang="ko-KR" altLang="en-US" sz="1600" kern="1200" dirty="0" smtClean="0"/>
            <a:t>主所得者</a:t>
          </a:r>
          <a:r>
            <a:rPr lang="en-US" altLang="ko-KR" sz="1600" kern="1200" dirty="0" smtClean="0"/>
            <a:t>)</a:t>
          </a:r>
          <a:r>
            <a:rPr lang="ko-KR" altLang="en-US" sz="1600" kern="1200" dirty="0" smtClean="0"/>
            <a:t>가 사망</a:t>
          </a:r>
          <a:r>
            <a:rPr lang="en-US" altLang="ko-KR" sz="1600" kern="1200" dirty="0" smtClean="0"/>
            <a:t>, </a:t>
          </a:r>
          <a:r>
            <a:rPr lang="ko-KR" altLang="en-US" sz="1600" kern="1200" dirty="0" smtClean="0"/>
            <a:t>가출</a:t>
          </a:r>
          <a:r>
            <a:rPr lang="en-US" altLang="ko-KR" sz="1600" kern="1200" dirty="0" smtClean="0"/>
            <a:t>, </a:t>
          </a:r>
          <a:r>
            <a:rPr lang="ko-KR" altLang="en-US" sz="1600" kern="1200" dirty="0" smtClean="0"/>
            <a:t>행방불명</a:t>
          </a:r>
          <a:r>
            <a:rPr lang="en-US" altLang="ko-KR" sz="1600" kern="1200" dirty="0" smtClean="0"/>
            <a:t>, </a:t>
          </a:r>
          <a:r>
            <a:rPr lang="ko-KR" altLang="en-US" sz="1600" kern="1200" dirty="0" smtClean="0"/>
            <a:t>구금시설에 수용되는 등의 사유로 소득을 상실한 경우</a:t>
          </a: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ko-KR" sz="1600" kern="1200" dirty="0"/>
            <a:t>2. </a:t>
          </a:r>
          <a:r>
            <a:rPr lang="ko-KR" altLang="en-US" sz="1600" kern="1200" dirty="0"/>
            <a:t>중한 질병 또는 부상을 당한 경우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ko-KR" sz="1600" kern="1200" dirty="0"/>
            <a:t>3. </a:t>
          </a:r>
          <a:r>
            <a:rPr lang="ko-KR" altLang="en-US" sz="1600" kern="1200" dirty="0"/>
            <a:t>가구구성원으로부터 방임</a:t>
          </a:r>
          <a:r>
            <a:rPr lang="en-US" altLang="ko-KR" sz="1600" kern="1200" dirty="0"/>
            <a:t>(</a:t>
          </a:r>
          <a:r>
            <a:rPr lang="ko-KR" altLang="en-US" sz="1600" kern="1200" dirty="0"/>
            <a:t>放任</a:t>
          </a:r>
          <a:r>
            <a:rPr lang="en-US" altLang="ko-KR" sz="1600" kern="1200" dirty="0"/>
            <a:t>) </a:t>
          </a:r>
          <a:r>
            <a:rPr lang="ko-KR" altLang="en-US" sz="1600" kern="1200" dirty="0"/>
            <a:t>또는 유기</a:t>
          </a:r>
          <a:r>
            <a:rPr lang="en-US" altLang="ko-KR" sz="1600" kern="1200" dirty="0"/>
            <a:t>(</a:t>
          </a:r>
          <a:r>
            <a:rPr lang="ko-KR" altLang="en-US" sz="1600" kern="1200" dirty="0"/>
            <a:t>遺棄</a:t>
          </a:r>
          <a:r>
            <a:rPr lang="en-US" altLang="ko-KR" sz="1600" kern="1200" dirty="0"/>
            <a:t>)</a:t>
          </a:r>
          <a:r>
            <a:rPr lang="ko-KR" altLang="en-US" sz="1600" kern="1200" dirty="0"/>
            <a:t>되거나 학대 등을 당한 경우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ko-KR" sz="1600" kern="1200" dirty="0"/>
            <a:t>4. </a:t>
          </a:r>
          <a:r>
            <a:rPr lang="ko-KR" altLang="en-US" sz="1600" kern="1200" dirty="0"/>
            <a:t>가정폭력을 당하여 가구구성원과 함께 원만한 가정생활을 하기 곤란하거나 가구구성원으로부터 성폭력을 당한 경우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ko-KR" sz="1600" kern="1200" dirty="0"/>
            <a:t>5. </a:t>
          </a:r>
          <a:r>
            <a:rPr lang="ko-KR" altLang="en-US" sz="1600" kern="1200" dirty="0"/>
            <a:t>화재 등으로 인하여 거주하는 주택 또는 건물에서 생활하기 곤란하게 된 경우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ko-KR" sz="1600" b="1" kern="1200" dirty="0">
              <a:solidFill>
                <a:srgbClr val="FF0000"/>
              </a:solidFill>
            </a:rPr>
            <a:t>6. </a:t>
          </a:r>
          <a:r>
            <a:rPr lang="ko-KR" altLang="en-US" sz="1600" b="1" kern="1200" dirty="0">
              <a:solidFill>
                <a:srgbClr val="FF0000"/>
              </a:solidFill>
            </a:rPr>
            <a:t>보건복지부령으로 정하는 기준에 따라 </a:t>
          </a:r>
          <a:r>
            <a:rPr lang="ko-KR" altLang="en-US" sz="1600" b="1" u="sng" kern="1200" dirty="0">
              <a:solidFill>
                <a:srgbClr val="FF0000"/>
              </a:solidFill>
            </a:rPr>
            <a:t>지방자치단체의 조례로 정한 사유가 </a:t>
          </a:r>
          <a:r>
            <a:rPr lang="ko-KR" altLang="en-US" sz="1600" b="1" kern="1200" dirty="0">
              <a:solidFill>
                <a:srgbClr val="FF0000"/>
              </a:solidFill>
            </a:rPr>
            <a:t>발생한 경우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ko-KR" sz="1600" kern="1200" dirty="0"/>
            <a:t>7. </a:t>
          </a:r>
          <a:r>
            <a:rPr lang="ko-KR" altLang="en-US" sz="1600" kern="1200" dirty="0"/>
            <a:t>그 밖에 보건복지부장관이 정하여 고시하는 사유가 발생한 경우</a:t>
          </a:r>
        </a:p>
      </dsp:txBody>
      <dsp:txXfrm>
        <a:off x="0" y="923417"/>
        <a:ext cx="10832868" cy="342792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F0A0B-B619-4D55-B378-6BDDEFC82B6F}">
      <dsp:nvSpPr>
        <dsp:cNvPr id="0" name=""/>
        <dsp:cNvSpPr/>
      </dsp:nvSpPr>
      <dsp:spPr>
        <a:xfrm>
          <a:off x="0" y="326245"/>
          <a:ext cx="8524240" cy="795600"/>
        </a:xfrm>
        <a:prstGeom prst="round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just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700" kern="1200" dirty="0"/>
            <a:t>긴급복지지원법 </a:t>
          </a:r>
          <a:r>
            <a:rPr lang="en-US" sz="1700" kern="1200" dirty="0"/>
            <a:t>7</a:t>
          </a:r>
          <a:r>
            <a:rPr lang="ko-KR" sz="1700" kern="1200" dirty="0"/>
            <a:t>조 </a:t>
          </a:r>
          <a:r>
            <a:rPr lang="en-US" sz="1700" kern="1200" dirty="0"/>
            <a:t>⑥ </a:t>
          </a:r>
          <a:r>
            <a:rPr lang="en-US" sz="1700" kern="1200" dirty="0" err="1"/>
            <a:t>국가</a:t>
          </a:r>
          <a:r>
            <a:rPr lang="en-US" sz="1700" kern="1200" dirty="0"/>
            <a:t> 및 </a:t>
          </a:r>
          <a:r>
            <a:rPr lang="en-US" sz="1700" kern="1200" dirty="0" err="1"/>
            <a:t>지방자치단체는</a:t>
          </a:r>
          <a:r>
            <a:rPr lang="en-US" sz="1700" kern="1200" dirty="0"/>
            <a:t> 제3항 각 </a:t>
          </a:r>
          <a:r>
            <a:rPr lang="en-US" sz="1700" kern="1200" dirty="0" err="1"/>
            <a:t>호의</a:t>
          </a:r>
          <a:r>
            <a:rPr lang="en-US" sz="1700" kern="1200" dirty="0"/>
            <a:t> </a:t>
          </a:r>
          <a:r>
            <a:rPr lang="en-US" sz="1700" kern="1200" dirty="0" err="1"/>
            <a:t>어느</a:t>
          </a:r>
          <a:r>
            <a:rPr lang="en-US" sz="1700" kern="1200" dirty="0"/>
            <a:t> </a:t>
          </a:r>
          <a:r>
            <a:rPr lang="en-US" sz="1700" kern="1200" dirty="0" err="1"/>
            <a:t>하나에</a:t>
          </a:r>
          <a:r>
            <a:rPr lang="en-US" sz="1700" kern="1200" dirty="0"/>
            <a:t> </a:t>
          </a:r>
          <a:r>
            <a:rPr lang="en-US" sz="1700" kern="1200" dirty="0" err="1" smtClean="0"/>
            <a:t>해당하는</a:t>
          </a:r>
          <a:endParaRPr lang="en-US" sz="1700" kern="1200" dirty="0" smtClean="0"/>
        </a:p>
        <a:p>
          <a:pPr lvl="0" algn="just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 </a:t>
          </a:r>
          <a:r>
            <a:rPr lang="en-US" sz="1700" kern="1200" dirty="0" err="1"/>
            <a:t>사람에게</a:t>
          </a:r>
          <a:r>
            <a:rPr lang="en-US" sz="1700" kern="1200" dirty="0"/>
            <a:t> </a:t>
          </a:r>
          <a:r>
            <a:rPr lang="en-US" sz="1700" kern="1200" dirty="0" err="1"/>
            <a:t>긴급지원사업에</a:t>
          </a:r>
          <a:r>
            <a:rPr lang="en-US" sz="1700" kern="1200" dirty="0"/>
            <a:t> </a:t>
          </a:r>
          <a:r>
            <a:rPr lang="en-US" sz="1700" kern="1200" dirty="0" err="1"/>
            <a:t>관한</a:t>
          </a:r>
          <a:r>
            <a:rPr lang="en-US" sz="1700" kern="1200" dirty="0"/>
            <a:t> </a:t>
          </a:r>
          <a:r>
            <a:rPr lang="en-US" sz="1700" kern="1200" dirty="0" err="1"/>
            <a:t>홍보를</a:t>
          </a:r>
          <a:r>
            <a:rPr lang="en-US" sz="1700" kern="1200" dirty="0"/>
            <a:t> </a:t>
          </a:r>
          <a:r>
            <a:rPr lang="en-US" sz="1700" kern="1200" dirty="0" err="1"/>
            <a:t>실시하여야</a:t>
          </a:r>
          <a:r>
            <a:rPr lang="en-US" sz="1700" kern="1200" dirty="0"/>
            <a:t> </a:t>
          </a:r>
          <a:r>
            <a:rPr lang="en-US" sz="1700" kern="1200" dirty="0" err="1"/>
            <a:t>한다</a:t>
          </a:r>
          <a:r>
            <a:rPr lang="en-US" sz="1700" kern="1200" dirty="0" smtClean="0"/>
            <a:t>. &lt;</a:t>
          </a:r>
          <a:r>
            <a:rPr lang="en-US" sz="1700" kern="1200" dirty="0" err="1"/>
            <a:t>신설</a:t>
          </a:r>
          <a:r>
            <a:rPr lang="en-US" sz="1700" kern="1200" dirty="0"/>
            <a:t> 2018. 12. 11.&gt;</a:t>
          </a:r>
          <a:endParaRPr lang="ko-KR" sz="1700" kern="1200" dirty="0"/>
        </a:p>
      </dsp:txBody>
      <dsp:txXfrm>
        <a:off x="38838" y="365083"/>
        <a:ext cx="8446564" cy="71792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289C8C-5FBA-4567-8878-D3456BBFBDF9}">
      <dsp:nvSpPr>
        <dsp:cNvPr id="0" name=""/>
        <dsp:cNvSpPr/>
      </dsp:nvSpPr>
      <dsp:spPr>
        <a:xfrm>
          <a:off x="0" y="63713"/>
          <a:ext cx="10058399" cy="163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89C2D7-F8BC-459F-9F93-87C9F49B434B}">
      <dsp:nvSpPr>
        <dsp:cNvPr id="0" name=""/>
        <dsp:cNvSpPr/>
      </dsp:nvSpPr>
      <dsp:spPr>
        <a:xfrm>
          <a:off x="240662" y="259219"/>
          <a:ext cx="9577080" cy="12605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/>
            <a:t>사회보장급여법 제</a:t>
          </a:r>
          <a:r>
            <a:rPr lang="en-US" altLang="ko-KR" sz="1800" kern="1200" dirty="0"/>
            <a:t>13</a:t>
          </a:r>
          <a:r>
            <a:rPr lang="ko-KR" altLang="en-US" sz="1800" kern="1200" dirty="0"/>
            <a:t>조</a:t>
          </a:r>
          <a:r>
            <a:rPr lang="en-US" altLang="ko-KR" sz="1800" kern="1200" dirty="0"/>
            <a:t>(</a:t>
          </a:r>
          <a:r>
            <a:rPr lang="ko-KR" altLang="en-US" sz="1800" kern="1200" dirty="0"/>
            <a:t>지원대상자 발견 시 신고의무</a:t>
          </a:r>
          <a:r>
            <a:rPr lang="en-US" altLang="ko-KR" sz="1800" kern="1200" dirty="0"/>
            <a:t>) </a:t>
          </a:r>
          <a:r>
            <a:rPr lang="ko-KR" altLang="en-US" sz="1800" kern="1200" dirty="0"/>
            <a:t>① </a:t>
          </a:r>
          <a:r>
            <a:rPr lang="ko-KR" altLang="en-US" sz="1800" kern="1200" dirty="0">
              <a:solidFill>
                <a:srgbClr val="C00000"/>
              </a:solidFill>
            </a:rPr>
            <a:t>누구든지</a:t>
          </a:r>
          <a:r>
            <a:rPr lang="ko-KR" altLang="en-US" sz="1800" kern="1200" dirty="0"/>
            <a:t> 출산</a:t>
          </a:r>
          <a:r>
            <a:rPr lang="en-US" altLang="ko-KR" sz="1800" kern="1200" dirty="0"/>
            <a:t>, </a:t>
          </a:r>
          <a:r>
            <a:rPr lang="ko-KR" altLang="en-US" sz="1800" kern="1200" dirty="0"/>
            <a:t>양육</a:t>
          </a:r>
          <a:r>
            <a:rPr lang="en-US" altLang="ko-KR" sz="1800" kern="1200" dirty="0"/>
            <a:t>, </a:t>
          </a:r>
          <a:r>
            <a:rPr lang="ko-KR" altLang="en-US" sz="1800" kern="1200" dirty="0"/>
            <a:t>실업</a:t>
          </a:r>
          <a:r>
            <a:rPr lang="en-US" altLang="ko-KR" sz="1800" kern="1200" dirty="0"/>
            <a:t>, </a:t>
          </a:r>
          <a:r>
            <a:rPr lang="ko-KR" altLang="en-US" sz="1800" kern="1200" dirty="0"/>
            <a:t>노령</a:t>
          </a:r>
          <a:r>
            <a:rPr lang="en-US" altLang="ko-KR" sz="1800" kern="1200" dirty="0"/>
            <a:t>, </a:t>
          </a:r>
          <a:r>
            <a:rPr lang="ko-KR" altLang="en-US" sz="1800" kern="1200" dirty="0"/>
            <a:t>장애</a:t>
          </a:r>
          <a:r>
            <a:rPr lang="en-US" altLang="ko-KR" sz="1800" kern="1200" dirty="0"/>
            <a:t>, </a:t>
          </a:r>
          <a:r>
            <a:rPr lang="ko-KR" altLang="en-US" sz="1800" kern="1200" dirty="0"/>
            <a:t>질병</a:t>
          </a:r>
          <a:r>
            <a:rPr lang="en-US" altLang="ko-KR" sz="1800" kern="1200" dirty="0"/>
            <a:t>, </a:t>
          </a:r>
          <a:r>
            <a:rPr lang="ko-KR" altLang="en-US" sz="1800" kern="1200" dirty="0"/>
            <a:t>빈곤 및 사망 등의 사회적 위험으로 인하여 사회보장급여를 필요로 하는 지원대상자를 발견하였을 때에는 보장기관에 알려야 한다</a:t>
          </a:r>
          <a:r>
            <a:rPr lang="en-US" altLang="ko-KR" sz="1800" kern="1200" dirty="0"/>
            <a:t>.</a:t>
          </a:r>
        </a:p>
      </dsp:txBody>
      <dsp:txXfrm>
        <a:off x="302199" y="320756"/>
        <a:ext cx="9454006" cy="113752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D615E0-1D73-4734-9288-60A95092B7EB}">
      <dsp:nvSpPr>
        <dsp:cNvPr id="0" name=""/>
        <dsp:cNvSpPr/>
      </dsp:nvSpPr>
      <dsp:spPr>
        <a:xfrm>
          <a:off x="0" y="42096"/>
          <a:ext cx="10515600" cy="13859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900" b="1" kern="1200" dirty="0"/>
            <a:t>제</a:t>
          </a:r>
          <a:r>
            <a:rPr lang="en-US" sz="1900" b="1" kern="1200" dirty="0"/>
            <a:t>7</a:t>
          </a:r>
          <a:r>
            <a:rPr lang="ko-KR" sz="1900" b="1" kern="1200" dirty="0"/>
            <a:t>조의</a:t>
          </a:r>
          <a:r>
            <a:rPr lang="en-US" sz="1900" b="1" kern="1200" dirty="0"/>
            <a:t>2(</a:t>
          </a:r>
          <a:r>
            <a:rPr lang="ko-KR" sz="1900" b="1" kern="1200" dirty="0"/>
            <a:t>위기상황의 발굴</a:t>
          </a:r>
          <a:r>
            <a:rPr lang="en-US" sz="1900" b="1" kern="1200" dirty="0"/>
            <a:t>)</a:t>
          </a:r>
          <a:r>
            <a:rPr lang="ko-KR" sz="1900" b="1" kern="1200" dirty="0"/>
            <a:t> ① 국가 및 지방자치단체는 위기상황에 처한 사람에 대한 발굴조사를 연 </a:t>
          </a:r>
          <a:r>
            <a:rPr lang="en-US" sz="1900" b="1" kern="1200" dirty="0"/>
            <a:t>1</a:t>
          </a:r>
          <a:r>
            <a:rPr lang="ko-KR" sz="1900" b="1" kern="1200" dirty="0"/>
            <a:t>회 이상 정기적으로 실시하여야 한다</a:t>
          </a:r>
          <a:r>
            <a:rPr lang="en-US" sz="1900" b="1" kern="1200" dirty="0"/>
            <a:t>.</a:t>
          </a:r>
          <a:endParaRPr lang="ko-KR" sz="1900" kern="1200" dirty="0"/>
        </a:p>
      </dsp:txBody>
      <dsp:txXfrm>
        <a:off x="67654" y="109750"/>
        <a:ext cx="10380292" cy="1250593"/>
      </dsp:txXfrm>
    </dsp:sp>
    <dsp:sp modelId="{B69B4665-1E10-410F-A20C-167FD4D5D8A2}">
      <dsp:nvSpPr>
        <dsp:cNvPr id="0" name=""/>
        <dsp:cNvSpPr/>
      </dsp:nvSpPr>
      <dsp:spPr>
        <a:xfrm>
          <a:off x="0" y="1482718"/>
          <a:ext cx="10515600" cy="13859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900" b="1" kern="1200"/>
            <a:t>② 국가 및 지방자치단체는 제</a:t>
          </a:r>
          <a:r>
            <a:rPr lang="en-US" sz="1900" b="1" kern="1200"/>
            <a:t>1</a:t>
          </a:r>
          <a:r>
            <a:rPr lang="ko-KR" sz="1900" b="1" kern="1200"/>
            <a:t>항에 따른 정기 발굴조사 또는 수시 발굴조사를 위하여 필요한 경우 관계 기관ㆍ법인ㆍ단체 등의 장에게 자료의 제출</a:t>
          </a:r>
          <a:r>
            <a:rPr lang="en-US" sz="1900" b="1" kern="1200"/>
            <a:t>, </a:t>
          </a:r>
          <a:r>
            <a:rPr lang="ko-KR" sz="1900" b="1" kern="1200"/>
            <a:t>위기상황에 처한 사람의 거주지 등 현장조사 시 소속 직원의 동행 등 협조를 요청할 수 있다</a:t>
          </a:r>
          <a:r>
            <a:rPr lang="en-US" sz="1900" b="1" kern="1200"/>
            <a:t>. </a:t>
          </a:r>
          <a:r>
            <a:rPr lang="ko-KR" sz="1900" b="1" kern="1200"/>
            <a:t>이 경우 관계 기관ㆍ법인ㆍ단체 등의 장은 정당한 사유가 없으면 이에 따라야 한다</a:t>
          </a:r>
          <a:r>
            <a:rPr lang="en-US" sz="1900" b="1" kern="1200"/>
            <a:t>.</a:t>
          </a:r>
          <a:endParaRPr lang="ko-KR" sz="1900" kern="1200"/>
        </a:p>
      </dsp:txBody>
      <dsp:txXfrm>
        <a:off x="67654" y="1550372"/>
        <a:ext cx="10380292" cy="1250593"/>
      </dsp:txXfrm>
    </dsp:sp>
    <dsp:sp modelId="{5F85D5D7-50C0-4546-A743-559DA5BE7D67}">
      <dsp:nvSpPr>
        <dsp:cNvPr id="0" name=""/>
        <dsp:cNvSpPr/>
      </dsp:nvSpPr>
      <dsp:spPr>
        <a:xfrm>
          <a:off x="0" y="2923339"/>
          <a:ext cx="10515600" cy="13859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900" b="1" kern="1200" dirty="0"/>
            <a:t>③ 국가 및 지방자치단체는 위기상황에 처한 사람에 대한 발굴체계의 운영 실태를 정기적으로 점검하고 개선방안을 수립하여야 한다</a:t>
          </a:r>
          <a:r>
            <a:rPr lang="en-US" sz="1900" b="1" kern="1200" dirty="0"/>
            <a:t>. [</a:t>
          </a:r>
          <a:r>
            <a:rPr lang="ko-KR" sz="1900" b="1" kern="1200" dirty="0"/>
            <a:t>본조신설 </a:t>
          </a:r>
          <a:r>
            <a:rPr lang="en-US" sz="1900" b="1" kern="1200" dirty="0"/>
            <a:t>2014.12.30.]</a:t>
          </a:r>
          <a:endParaRPr lang="ko-KR" sz="1900" kern="1200" dirty="0"/>
        </a:p>
      </dsp:txBody>
      <dsp:txXfrm>
        <a:off x="67654" y="2990993"/>
        <a:ext cx="10380292" cy="125059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479748-6F2D-48C0-8D72-C44046A64932}">
      <dsp:nvSpPr>
        <dsp:cNvPr id="0" name=""/>
        <dsp:cNvSpPr/>
      </dsp:nvSpPr>
      <dsp:spPr>
        <a:xfrm>
          <a:off x="0" y="38970"/>
          <a:ext cx="10515600" cy="13879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900" kern="1200" dirty="0"/>
            <a:t>제</a:t>
          </a:r>
          <a:r>
            <a:rPr lang="en-US" sz="1900" kern="1200" dirty="0"/>
            <a:t>8</a:t>
          </a:r>
          <a:r>
            <a:rPr lang="ko-KR" sz="1900" kern="1200" dirty="0"/>
            <a:t>조</a:t>
          </a:r>
          <a:r>
            <a:rPr lang="en-US" sz="1900" kern="1200" dirty="0"/>
            <a:t>(</a:t>
          </a:r>
          <a:r>
            <a:rPr lang="ko-KR" sz="1900" kern="1200" dirty="0"/>
            <a:t>현장 확인 및 지원</a:t>
          </a:r>
          <a:r>
            <a:rPr lang="en-US" sz="1900" kern="1200" dirty="0"/>
            <a:t>)</a:t>
          </a:r>
          <a:r>
            <a:rPr lang="ko-KR" sz="1900" kern="1200" dirty="0"/>
            <a:t> ① </a:t>
          </a:r>
          <a:r>
            <a:rPr lang="ko-KR" sz="1900" kern="1200" dirty="0" err="1"/>
            <a:t>시장ㆍ군수ㆍ구청장은</a:t>
          </a:r>
          <a:r>
            <a:rPr lang="ko-KR" sz="1900" kern="1200" dirty="0"/>
            <a:t> 제</a:t>
          </a:r>
          <a:r>
            <a:rPr lang="en-US" sz="1900" kern="1200" dirty="0"/>
            <a:t>7</a:t>
          </a:r>
          <a:r>
            <a:rPr lang="ko-KR" sz="1900" kern="1200" dirty="0"/>
            <a:t>조에 따른 지원요청 또는 신고를 받거나 </a:t>
          </a:r>
          <a:endParaRPr lang="en-US" altLang="ko-KR" sz="1900" kern="1200" dirty="0" smtClean="0"/>
        </a:p>
        <a:p>
          <a:pPr lvl="0" algn="l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900" kern="1200" dirty="0" smtClean="0"/>
            <a:t>위기상황에 </a:t>
          </a:r>
          <a:r>
            <a:rPr lang="ko-KR" sz="1900" kern="1200" dirty="0"/>
            <a:t>처한 사람을 찾아낸 경우에는 지체 없이 긴급지원담당공무원으로 하여금 긴급지원대상자의 거주지 등을 방문하여 위기상황을 확인하여야 한다</a:t>
          </a:r>
          <a:r>
            <a:rPr lang="en-US" sz="1900" kern="1200" dirty="0"/>
            <a:t>.</a:t>
          </a:r>
          <a:endParaRPr lang="ko-KR" sz="1900" kern="1200" dirty="0"/>
        </a:p>
      </dsp:txBody>
      <dsp:txXfrm>
        <a:off x="67756" y="106726"/>
        <a:ext cx="10380088" cy="1252473"/>
      </dsp:txXfrm>
    </dsp:sp>
    <dsp:sp modelId="{C0B53181-D449-4B97-A08B-FB3A24535C9B}">
      <dsp:nvSpPr>
        <dsp:cNvPr id="0" name=""/>
        <dsp:cNvSpPr/>
      </dsp:nvSpPr>
      <dsp:spPr>
        <a:xfrm>
          <a:off x="0" y="1481676"/>
          <a:ext cx="10515600" cy="13879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900" kern="1200"/>
            <a:t>② 시장ㆍ군수ㆍ구청장은 위기상황을 확인하기 위하여 필요한 경우에는 관할 경찰관서</a:t>
          </a:r>
          <a:r>
            <a:rPr lang="en-US" sz="1900" kern="1200"/>
            <a:t>, </a:t>
          </a:r>
          <a:r>
            <a:rPr lang="ko-KR" sz="1900" kern="1200"/>
            <a:t>소방관서 등 관계 행정기관의 장에게 협조를 요청할 수 있다</a:t>
          </a:r>
          <a:r>
            <a:rPr lang="en-US" sz="1900" kern="1200"/>
            <a:t>. </a:t>
          </a:r>
          <a:r>
            <a:rPr lang="ko-KR" sz="1900" kern="1200"/>
            <a:t>이 경우 관계 행정기관의 장은 정당한 사유가 없으면 그 요청에 따라야 한다</a:t>
          </a:r>
          <a:r>
            <a:rPr lang="en-US" sz="1900" kern="1200"/>
            <a:t>.</a:t>
          </a:r>
          <a:endParaRPr lang="ko-KR" sz="1900" kern="1200"/>
        </a:p>
      </dsp:txBody>
      <dsp:txXfrm>
        <a:off x="67756" y="1549432"/>
        <a:ext cx="10380088" cy="1252473"/>
      </dsp:txXfrm>
    </dsp:sp>
    <dsp:sp modelId="{7479B809-6257-4207-8252-CC309BB120D2}">
      <dsp:nvSpPr>
        <dsp:cNvPr id="0" name=""/>
        <dsp:cNvSpPr/>
      </dsp:nvSpPr>
      <dsp:spPr>
        <a:xfrm>
          <a:off x="0" y="2924381"/>
          <a:ext cx="10515600" cy="13879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900" b="1" kern="1200" dirty="0"/>
            <a:t>③ </a:t>
          </a:r>
          <a:r>
            <a:rPr lang="ko-KR" sz="1900" b="1" kern="1200" dirty="0" err="1"/>
            <a:t>시장ㆍ군수ㆍ구청장은</a:t>
          </a:r>
          <a:r>
            <a:rPr lang="ko-KR" sz="1900" b="1" kern="1200" dirty="0"/>
            <a:t> 제</a:t>
          </a:r>
          <a:r>
            <a:rPr lang="en-US" sz="1900" b="1" kern="1200" dirty="0"/>
            <a:t>1</a:t>
          </a:r>
          <a:r>
            <a:rPr lang="ko-KR" sz="1900" b="1" kern="1200" dirty="0"/>
            <a:t>항에 따른 현장 확인 결과 위기상황의 발생이 확인된 사람에 대하여는 지체 없이 제</a:t>
          </a:r>
          <a:r>
            <a:rPr lang="en-US" sz="1900" b="1" kern="1200" dirty="0"/>
            <a:t>9</a:t>
          </a:r>
          <a:r>
            <a:rPr lang="ko-KR" sz="1900" b="1" kern="1200" dirty="0"/>
            <a:t>조에 따른 지원의 종류 및 내용을 결정하여 지원을 하여야 한다</a:t>
          </a:r>
          <a:r>
            <a:rPr lang="en-US" sz="1900" b="1" kern="1200" dirty="0"/>
            <a:t>. </a:t>
          </a:r>
          <a:r>
            <a:rPr lang="ko-KR" sz="1900" b="1" kern="1200" dirty="0"/>
            <a:t>이 경우 긴급지원대상자에게 신속히 지원할 필요가 있다고 판단되는 경우 </a:t>
          </a:r>
          <a:r>
            <a:rPr lang="ko-KR" sz="1900" b="1" kern="1200" dirty="0">
              <a:solidFill>
                <a:srgbClr val="C00000"/>
              </a:solidFill>
            </a:rPr>
            <a:t>긴급지원담당공무원으로 하여금 우선 필요한 지원을 하도록 할 수 있다</a:t>
          </a:r>
          <a:r>
            <a:rPr lang="en-US" sz="1900" b="1" kern="1200" dirty="0"/>
            <a:t>. </a:t>
          </a:r>
          <a:r>
            <a:rPr lang="en-US" sz="1600" b="1" kern="1200" dirty="0"/>
            <a:t>&lt;</a:t>
          </a:r>
          <a:r>
            <a:rPr lang="ko-KR" sz="1600" b="1" kern="1200" dirty="0"/>
            <a:t>개정 </a:t>
          </a:r>
          <a:r>
            <a:rPr lang="en-US" sz="1600" b="1" kern="1200" dirty="0"/>
            <a:t>2014.12.30.&gt;</a:t>
          </a:r>
          <a:endParaRPr lang="ko-KR" sz="1600" kern="1200" dirty="0"/>
        </a:p>
      </dsp:txBody>
      <dsp:txXfrm>
        <a:off x="67756" y="2992137"/>
        <a:ext cx="10380088" cy="1252473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A06D45-9FD3-415B-AE7A-0247794A30A8}">
      <dsp:nvSpPr>
        <dsp:cNvPr id="0" name=""/>
        <dsp:cNvSpPr/>
      </dsp:nvSpPr>
      <dsp:spPr>
        <a:xfrm>
          <a:off x="0" y="645535"/>
          <a:ext cx="10515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0F21C2-E45C-4E64-9582-C730981E4E73}">
      <dsp:nvSpPr>
        <dsp:cNvPr id="0" name=""/>
        <dsp:cNvSpPr/>
      </dsp:nvSpPr>
      <dsp:spPr>
        <a:xfrm>
          <a:off x="500620" y="37847"/>
          <a:ext cx="10012402" cy="858608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800" b="0" kern="1200" dirty="0">
              <a:solidFill>
                <a:schemeClr val="bg1"/>
              </a:solidFill>
            </a:rPr>
            <a:t>‘</a:t>
          </a:r>
          <a:r>
            <a:rPr lang="ko-KR" altLang="en-US" sz="2800" b="0" kern="1200" dirty="0" err="1">
              <a:solidFill>
                <a:schemeClr val="bg1"/>
              </a:solidFill>
            </a:rPr>
            <a:t>세모녀</a:t>
          </a:r>
          <a:r>
            <a:rPr lang="en-US" altLang="ko-KR" sz="2800" b="0" kern="1200" dirty="0">
              <a:solidFill>
                <a:schemeClr val="bg1"/>
              </a:solidFill>
            </a:rPr>
            <a:t>’ – </a:t>
          </a:r>
          <a:r>
            <a:rPr lang="ko-KR" altLang="en-US" sz="2800" b="0" kern="1200" dirty="0">
              <a:solidFill>
                <a:schemeClr val="bg1"/>
              </a:solidFill>
            </a:rPr>
            <a:t>복지사각지대의 대명사</a:t>
          </a:r>
        </a:p>
      </dsp:txBody>
      <dsp:txXfrm>
        <a:off x="542534" y="79761"/>
        <a:ext cx="9928574" cy="774780"/>
      </dsp:txXfrm>
    </dsp:sp>
    <dsp:sp modelId="{14D1AB74-38CA-4308-A615-6CC8370568E2}">
      <dsp:nvSpPr>
        <dsp:cNvPr id="0" name=""/>
        <dsp:cNvSpPr/>
      </dsp:nvSpPr>
      <dsp:spPr>
        <a:xfrm>
          <a:off x="0" y="1773423"/>
          <a:ext cx="10515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1007B2-67C5-427F-A2B4-4FFF92D230ED}">
      <dsp:nvSpPr>
        <dsp:cNvPr id="0" name=""/>
        <dsp:cNvSpPr/>
      </dsp:nvSpPr>
      <dsp:spPr>
        <a:xfrm>
          <a:off x="500620" y="1165735"/>
          <a:ext cx="10012402" cy="858608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800" kern="1200" dirty="0"/>
            <a:t>‘</a:t>
          </a:r>
          <a:r>
            <a:rPr lang="ko-KR" altLang="en-US" sz="2800" kern="1200" dirty="0" err="1"/>
            <a:t>세모녀의</a:t>
          </a:r>
          <a:r>
            <a:rPr lang="ko-KR" altLang="en-US" sz="2800" kern="1200" dirty="0"/>
            <a:t> 사회복지</a:t>
          </a:r>
          <a:r>
            <a:rPr lang="en-US" altLang="ko-KR" sz="2800" kern="1200" dirty="0"/>
            <a:t>’ - </a:t>
          </a:r>
          <a:r>
            <a:rPr lang="ko-KR" altLang="en-US" sz="2800" kern="1200" dirty="0"/>
            <a:t>복지사각지대 대응 정책 과정</a:t>
          </a:r>
        </a:p>
      </dsp:txBody>
      <dsp:txXfrm>
        <a:off x="542534" y="1207649"/>
        <a:ext cx="9928574" cy="774780"/>
      </dsp:txXfrm>
    </dsp:sp>
    <dsp:sp modelId="{1538F69C-30B9-4EC4-AB00-CF9E11BC9782}">
      <dsp:nvSpPr>
        <dsp:cNvPr id="0" name=""/>
        <dsp:cNvSpPr/>
      </dsp:nvSpPr>
      <dsp:spPr>
        <a:xfrm>
          <a:off x="0" y="2901311"/>
          <a:ext cx="10515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AAEEE9-83B1-4486-B3CE-2451008F9B8F}">
      <dsp:nvSpPr>
        <dsp:cNvPr id="0" name=""/>
        <dsp:cNvSpPr/>
      </dsp:nvSpPr>
      <dsp:spPr>
        <a:xfrm>
          <a:off x="500620" y="2293623"/>
          <a:ext cx="10012402" cy="858608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b="1" kern="1200" dirty="0">
              <a:solidFill>
                <a:srgbClr val="C00000"/>
              </a:solidFill>
            </a:rPr>
            <a:t>수원 </a:t>
          </a:r>
          <a:r>
            <a:rPr lang="ko-KR" altLang="en-US" sz="2800" b="1" kern="1200" dirty="0" err="1">
              <a:solidFill>
                <a:srgbClr val="C00000"/>
              </a:solidFill>
            </a:rPr>
            <a:t>세모녀</a:t>
          </a:r>
          <a:r>
            <a:rPr lang="ko-KR" altLang="en-US" sz="2800" b="1" kern="1200" dirty="0">
              <a:solidFill>
                <a:srgbClr val="C00000"/>
              </a:solidFill>
            </a:rPr>
            <a:t> 사건과 새로운 정책과제</a:t>
          </a:r>
        </a:p>
      </dsp:txBody>
      <dsp:txXfrm>
        <a:off x="542534" y="2335537"/>
        <a:ext cx="9928574" cy="774780"/>
      </dsp:txXfrm>
    </dsp:sp>
    <dsp:sp modelId="{A03A58E5-5CC6-4740-91F8-17E479F6ADC3}">
      <dsp:nvSpPr>
        <dsp:cNvPr id="0" name=""/>
        <dsp:cNvSpPr/>
      </dsp:nvSpPr>
      <dsp:spPr>
        <a:xfrm>
          <a:off x="0" y="3885090"/>
          <a:ext cx="10515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FFC935-2823-48D5-9598-74BB61E6B09B}">
      <dsp:nvSpPr>
        <dsp:cNvPr id="0" name=""/>
        <dsp:cNvSpPr/>
      </dsp:nvSpPr>
      <dsp:spPr>
        <a:xfrm>
          <a:off x="500620" y="3421511"/>
          <a:ext cx="10012402" cy="714499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/>
            <a:t>마무리</a:t>
          </a:r>
        </a:p>
      </dsp:txBody>
      <dsp:txXfrm>
        <a:off x="535499" y="3456390"/>
        <a:ext cx="9942644" cy="644741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9B0C88-1C5C-402F-92BB-B4DABDB18907}">
      <dsp:nvSpPr>
        <dsp:cNvPr id="0" name=""/>
        <dsp:cNvSpPr/>
      </dsp:nvSpPr>
      <dsp:spPr>
        <a:xfrm>
          <a:off x="870842" y="362442"/>
          <a:ext cx="3182397" cy="1105204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A6C5C4-5889-4FEC-AA88-C35169955233}">
      <dsp:nvSpPr>
        <dsp:cNvPr id="0" name=""/>
        <dsp:cNvSpPr/>
      </dsp:nvSpPr>
      <dsp:spPr>
        <a:xfrm>
          <a:off x="2158603" y="3068713"/>
          <a:ext cx="616743" cy="394716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62F034-FC4C-4EAE-B6B4-CF0C64C93441}">
      <dsp:nvSpPr>
        <dsp:cNvPr id="0" name=""/>
        <dsp:cNvSpPr/>
      </dsp:nvSpPr>
      <dsp:spPr>
        <a:xfrm>
          <a:off x="238127" y="3384486"/>
          <a:ext cx="4457695" cy="7400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100" kern="1200" dirty="0"/>
            <a:t>국민기초생활보장 </a:t>
          </a:r>
          <a:r>
            <a:rPr lang="en-US" altLang="ko-KR" sz="2100" kern="1200" dirty="0"/>
            <a:t>+ </a:t>
          </a:r>
          <a:r>
            <a:rPr lang="ko-KR" altLang="en-US" sz="2100" kern="1200" dirty="0"/>
            <a:t>긴급복지지원</a:t>
          </a:r>
        </a:p>
      </dsp:txBody>
      <dsp:txXfrm>
        <a:off x="238127" y="3384486"/>
        <a:ext cx="4457695" cy="740092"/>
      </dsp:txXfrm>
    </dsp:sp>
    <dsp:sp modelId="{690BE3DF-B141-43B5-ACB4-33ACE4D95523}">
      <dsp:nvSpPr>
        <dsp:cNvPr id="0" name=""/>
        <dsp:cNvSpPr/>
      </dsp:nvSpPr>
      <dsp:spPr>
        <a:xfrm>
          <a:off x="2027853" y="1553004"/>
          <a:ext cx="1110138" cy="11101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900" kern="1200" dirty="0"/>
            <a:t>신청</a:t>
          </a:r>
        </a:p>
      </dsp:txBody>
      <dsp:txXfrm>
        <a:off x="2190429" y="1715580"/>
        <a:ext cx="784986" cy="784986"/>
      </dsp:txXfrm>
    </dsp:sp>
    <dsp:sp modelId="{D05E1F7F-F8B0-4F39-A3D2-09C99E79A90F}">
      <dsp:nvSpPr>
        <dsp:cNvPr id="0" name=""/>
        <dsp:cNvSpPr/>
      </dsp:nvSpPr>
      <dsp:spPr>
        <a:xfrm>
          <a:off x="1233487" y="720153"/>
          <a:ext cx="1110138" cy="11101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900" kern="1200" dirty="0"/>
            <a:t>일정한 주거지</a:t>
          </a:r>
        </a:p>
      </dsp:txBody>
      <dsp:txXfrm>
        <a:off x="1396063" y="882729"/>
        <a:ext cx="784986" cy="784986"/>
      </dsp:txXfrm>
    </dsp:sp>
    <dsp:sp modelId="{762022CE-4941-47A1-B4AF-D4482C65B4E1}">
      <dsp:nvSpPr>
        <dsp:cNvPr id="0" name=""/>
        <dsp:cNvSpPr/>
      </dsp:nvSpPr>
      <dsp:spPr>
        <a:xfrm>
          <a:off x="740092" y="226758"/>
          <a:ext cx="3453765" cy="2763012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D386E4-7C02-490A-955C-1799B8F00B76}">
      <dsp:nvSpPr>
        <dsp:cNvPr id="0" name=""/>
        <dsp:cNvSpPr/>
      </dsp:nvSpPr>
      <dsp:spPr>
        <a:xfrm>
          <a:off x="503618" y="0"/>
          <a:ext cx="4553370" cy="12414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/>
            <a:t>빅데이터 활용 위기가구 포착 </a:t>
          </a:r>
        </a:p>
      </dsp:txBody>
      <dsp:txXfrm>
        <a:off x="539978" y="36360"/>
        <a:ext cx="4480650" cy="1168704"/>
      </dsp:txXfrm>
    </dsp:sp>
    <dsp:sp modelId="{DF9716D1-4757-4AC4-9D17-166D9E504B89}">
      <dsp:nvSpPr>
        <dsp:cNvPr id="0" name=""/>
        <dsp:cNvSpPr/>
      </dsp:nvSpPr>
      <dsp:spPr>
        <a:xfrm>
          <a:off x="5416907" y="18517"/>
          <a:ext cx="763026" cy="12043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0" kern="1200"/>
        </a:p>
      </dsp:txBody>
      <dsp:txXfrm>
        <a:off x="5416907" y="259395"/>
        <a:ext cx="534118" cy="722633"/>
      </dsp:txXfrm>
    </dsp:sp>
    <dsp:sp modelId="{AACD1EA2-DD19-4F0B-84DC-C204935CCF38}">
      <dsp:nvSpPr>
        <dsp:cNvPr id="0" name=""/>
        <dsp:cNvSpPr/>
      </dsp:nvSpPr>
      <dsp:spPr>
        <a:xfrm>
          <a:off x="6496662" y="0"/>
          <a:ext cx="4856410" cy="12414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/>
            <a:t>최종 상태 파악까지 끝까지 추적</a:t>
          </a:r>
        </a:p>
      </dsp:txBody>
      <dsp:txXfrm>
        <a:off x="6533022" y="36360"/>
        <a:ext cx="4783690" cy="11687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6028C-3131-4A65-9AA3-E201BA0E803E}">
      <dsp:nvSpPr>
        <dsp:cNvPr id="0" name=""/>
        <dsp:cNvSpPr/>
      </dsp:nvSpPr>
      <dsp:spPr>
        <a:xfrm>
          <a:off x="1700895" y="32188"/>
          <a:ext cx="6904604" cy="1005206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59577" numCol="1" spcCol="1270" anchor="ctr" anchorCtr="0">
          <a:noAutofit/>
        </a:bodyPr>
        <a:lstStyle/>
        <a:p>
          <a:pPr lvl="0" algn="l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/>
            <a:t>사각지대 논란</a:t>
          </a:r>
        </a:p>
      </dsp:txBody>
      <dsp:txXfrm>
        <a:off x="1700895" y="283490"/>
        <a:ext cx="6653303" cy="502603"/>
      </dsp:txXfrm>
    </dsp:sp>
    <dsp:sp modelId="{E656585D-25E7-47C3-85BB-6766A67965D2}">
      <dsp:nvSpPr>
        <dsp:cNvPr id="0" name=""/>
        <dsp:cNvSpPr/>
      </dsp:nvSpPr>
      <dsp:spPr>
        <a:xfrm>
          <a:off x="1700895" y="808987"/>
          <a:ext cx="1591511" cy="1859329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800" kern="1200"/>
        </a:p>
      </dsp:txBody>
      <dsp:txXfrm>
        <a:off x="1700895" y="808987"/>
        <a:ext cx="1591511" cy="1859329"/>
      </dsp:txXfrm>
    </dsp:sp>
    <dsp:sp modelId="{1A61B630-0DA6-4F39-BE48-7C673A504C4F}">
      <dsp:nvSpPr>
        <dsp:cNvPr id="0" name=""/>
        <dsp:cNvSpPr/>
      </dsp:nvSpPr>
      <dsp:spPr>
        <a:xfrm>
          <a:off x="3292407" y="367138"/>
          <a:ext cx="5313093" cy="1005206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59577" numCol="1" spcCol="1270" anchor="ctr" anchorCtr="0">
          <a:noAutofit/>
        </a:bodyPr>
        <a:lstStyle/>
        <a:p>
          <a:pPr lvl="0" algn="l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/>
            <a:t>대구 </a:t>
          </a:r>
          <a:r>
            <a:rPr lang="ko-KR" altLang="en-US" sz="1800" kern="1200" dirty="0" err="1"/>
            <a:t>불로동</a:t>
          </a:r>
          <a:r>
            <a:rPr lang="ko-KR" altLang="en-US" sz="1800" kern="1200" dirty="0"/>
            <a:t> 사건</a:t>
          </a:r>
        </a:p>
      </dsp:txBody>
      <dsp:txXfrm>
        <a:off x="3292407" y="618440"/>
        <a:ext cx="5061792" cy="502603"/>
      </dsp:txXfrm>
    </dsp:sp>
    <dsp:sp modelId="{7B3ED3C1-5264-4775-AD9A-DE15336104A3}">
      <dsp:nvSpPr>
        <dsp:cNvPr id="0" name=""/>
        <dsp:cNvSpPr/>
      </dsp:nvSpPr>
      <dsp:spPr>
        <a:xfrm>
          <a:off x="3292407" y="1143937"/>
          <a:ext cx="1591511" cy="18119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/>
            <a:t>-2004</a:t>
          </a:r>
          <a:r>
            <a:rPr lang="ko-KR" altLang="en-US" sz="1200" kern="1200" dirty="0"/>
            <a:t>년 </a:t>
          </a:r>
          <a:r>
            <a:rPr lang="en-US" altLang="ko-KR" sz="1200" kern="1200" dirty="0"/>
            <a:t>12</a:t>
          </a:r>
          <a:r>
            <a:rPr lang="ko-KR" altLang="en-US" sz="1200" kern="1200" dirty="0"/>
            <a:t>월 대구 </a:t>
          </a:r>
          <a:r>
            <a:rPr lang="ko-KR" altLang="en-US" sz="1200" kern="1200" dirty="0" err="1"/>
            <a:t>불로동</a:t>
          </a:r>
          <a:r>
            <a:rPr lang="ko-KR" altLang="en-US" sz="1200" kern="1200" dirty="0"/>
            <a:t> </a:t>
          </a:r>
          <a:r>
            <a:rPr lang="en-US" altLang="ko-KR" sz="1200" kern="1200" dirty="0"/>
            <a:t>5</a:t>
          </a:r>
          <a:r>
            <a:rPr lang="ko-KR" altLang="en-US" sz="1200" kern="1200" dirty="0"/>
            <a:t>세 남아</a:t>
          </a:r>
          <a:r>
            <a:rPr lang="en-US" altLang="ko-KR" sz="1200" kern="1200" dirty="0"/>
            <a:t>(</a:t>
          </a:r>
          <a:r>
            <a:rPr lang="ko-KR" altLang="en-US" sz="1200" kern="1200" dirty="0"/>
            <a:t>선천성 </a:t>
          </a:r>
          <a:r>
            <a:rPr lang="ko-KR" altLang="en-US" sz="1200" kern="1200" dirty="0" err="1"/>
            <a:t>척수성</a:t>
          </a:r>
          <a:r>
            <a:rPr lang="ko-KR" altLang="en-US" sz="1200" kern="1200" dirty="0"/>
            <a:t> </a:t>
          </a:r>
          <a:r>
            <a:rPr lang="ko-KR" altLang="en-US" sz="1200" kern="1200" dirty="0" err="1"/>
            <a:t>근위축증</a:t>
          </a:r>
          <a:r>
            <a:rPr lang="en-US" altLang="ko-KR" sz="1200" kern="1200" dirty="0"/>
            <a:t>) </a:t>
          </a:r>
          <a:r>
            <a:rPr lang="ko-KR" altLang="en-US" sz="1200" kern="1200" dirty="0"/>
            <a:t>영양실조 사망 사건</a:t>
          </a:r>
        </a:p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/>
            <a:t>-</a:t>
          </a:r>
          <a:r>
            <a:rPr lang="ko-KR" altLang="en-US" sz="1200" kern="1200" dirty="0" smtClean="0"/>
            <a:t>의료비 </a:t>
          </a:r>
          <a:r>
            <a:rPr lang="ko-KR" altLang="en-US" sz="1200" kern="1200" dirty="0"/>
            <a:t>부담이 가장 큰 원인</a:t>
          </a:r>
        </a:p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/>
            <a:t>-</a:t>
          </a:r>
          <a:r>
            <a:rPr lang="ko-KR" altLang="en-US" sz="1200" kern="1200" dirty="0" smtClean="0"/>
            <a:t>사건 </a:t>
          </a:r>
          <a:r>
            <a:rPr lang="ko-KR" altLang="en-US" sz="1200" kern="1200" dirty="0"/>
            <a:t>직후 사회문화장관회의에서 대책 마련에 </a:t>
          </a:r>
          <a:r>
            <a:rPr lang="ko-KR" altLang="en-US" sz="1200" kern="1200" dirty="0" smtClean="0"/>
            <a:t>착수했고</a:t>
          </a:r>
          <a:endParaRPr lang="en-US" altLang="ko-KR" sz="1200" kern="1200" dirty="0" smtClean="0"/>
        </a:p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/>
            <a:t>-2005</a:t>
          </a:r>
          <a:r>
            <a:rPr lang="ko-KR" altLang="en-US" sz="1200" kern="1200" dirty="0" smtClean="0"/>
            <a:t>년 </a:t>
          </a:r>
          <a:r>
            <a:rPr lang="en-US" altLang="ko-KR" sz="1200" kern="1200" dirty="0" smtClean="0"/>
            <a:t>1</a:t>
          </a:r>
          <a:r>
            <a:rPr lang="ko-KR" altLang="en-US" sz="1200" kern="1200" dirty="0" smtClean="0"/>
            <a:t>월 </a:t>
          </a:r>
          <a:r>
            <a:rPr lang="en-US" altLang="ko-KR" sz="1200" kern="1200" dirty="0" smtClean="0"/>
            <a:t>13</a:t>
          </a:r>
          <a:r>
            <a:rPr lang="ko-KR" altLang="en-US" sz="1200" kern="1200" dirty="0" smtClean="0"/>
            <a:t>일 대통령 신년기자회견에서 </a:t>
          </a:r>
          <a:r>
            <a:rPr lang="ko-KR" altLang="en-US" sz="1200" kern="1200" dirty="0" err="1" smtClean="0"/>
            <a:t>사회안전망</a:t>
          </a:r>
          <a:r>
            <a:rPr lang="ko-KR" altLang="en-US" sz="1200" kern="1200" dirty="0" smtClean="0"/>
            <a:t> 개선 </a:t>
          </a:r>
          <a:endParaRPr lang="en-US" altLang="ko-KR" sz="1200" kern="1200" dirty="0" smtClean="0"/>
        </a:p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약속</a:t>
          </a:r>
          <a:r>
            <a:rPr lang="en-US" altLang="ko-KR" sz="1200" kern="1200" dirty="0" smtClean="0"/>
            <a:t>...</a:t>
          </a:r>
          <a:endParaRPr lang="ko-KR" altLang="en-US" sz="1200" kern="1200" dirty="0"/>
        </a:p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/>
            <a:t>-2005</a:t>
          </a:r>
          <a:r>
            <a:rPr lang="ko-KR" altLang="en-US" sz="1200" kern="1200" dirty="0"/>
            <a:t>년 </a:t>
          </a:r>
          <a:r>
            <a:rPr lang="en-US" altLang="ko-KR" sz="1200" kern="1200" dirty="0"/>
            <a:t>2</a:t>
          </a:r>
          <a:r>
            <a:rPr lang="ko-KR" altLang="en-US" sz="1200" kern="1200" dirty="0"/>
            <a:t>월 </a:t>
          </a:r>
          <a:r>
            <a:rPr lang="en-US" altLang="ko-KR" sz="1200" kern="1200" dirty="0"/>
            <a:t>14</a:t>
          </a:r>
          <a:r>
            <a:rPr lang="ko-KR" altLang="en-US" sz="1200" kern="1200" dirty="0"/>
            <a:t>일 긴급지원제도 개선 </a:t>
          </a:r>
          <a:r>
            <a:rPr lang="ko-KR" altLang="en-US" sz="1200" kern="1200" dirty="0" err="1"/>
            <a:t>추진단</a:t>
          </a:r>
          <a:r>
            <a:rPr lang="ko-KR" altLang="en-US" sz="1200" kern="1200" dirty="0"/>
            <a:t> 구성</a:t>
          </a:r>
        </a:p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/>
            <a:t>-2005</a:t>
          </a:r>
          <a:r>
            <a:rPr lang="ko-KR" altLang="en-US" sz="1200" kern="1200" dirty="0"/>
            <a:t>년 </a:t>
          </a:r>
          <a:r>
            <a:rPr lang="en-US" altLang="ko-KR" sz="1200" kern="1200" dirty="0"/>
            <a:t>12</a:t>
          </a:r>
          <a:r>
            <a:rPr lang="ko-KR" altLang="en-US" sz="1200" kern="1200" dirty="0"/>
            <a:t>월 </a:t>
          </a:r>
          <a:r>
            <a:rPr lang="en-US" altLang="ko-KR" sz="1200" kern="1200" dirty="0"/>
            <a:t>23</a:t>
          </a:r>
          <a:r>
            <a:rPr lang="ko-KR" altLang="en-US" sz="1200" kern="1200" dirty="0"/>
            <a:t>일 법 </a:t>
          </a:r>
          <a:r>
            <a:rPr lang="ko-KR" altLang="en-US" sz="1200" kern="1200" dirty="0" err="1"/>
            <a:t>제정ㆍ공포</a:t>
          </a:r>
          <a:r>
            <a:rPr lang="en-US" altLang="ko-KR" sz="1200" kern="1200" dirty="0"/>
            <a:t>.... </a:t>
          </a:r>
          <a:r>
            <a:rPr lang="ko-KR" altLang="en-US" sz="1200" kern="1200" dirty="0"/>
            <a:t>본래는 한시법</a:t>
          </a:r>
        </a:p>
      </dsp:txBody>
      <dsp:txXfrm>
        <a:off x="3292407" y="1143937"/>
        <a:ext cx="1591511" cy="1811937"/>
      </dsp:txXfrm>
    </dsp:sp>
    <dsp:sp modelId="{59E02F8F-EFCF-4DBA-9F1A-FD313C0D9475}">
      <dsp:nvSpPr>
        <dsp:cNvPr id="0" name=""/>
        <dsp:cNvSpPr/>
      </dsp:nvSpPr>
      <dsp:spPr>
        <a:xfrm>
          <a:off x="4883918" y="702088"/>
          <a:ext cx="3721581" cy="1005206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59577" numCol="1" spcCol="1270" anchor="ctr" anchorCtr="0">
          <a:noAutofit/>
        </a:bodyPr>
        <a:lstStyle/>
        <a:p>
          <a:pPr lvl="0" algn="l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/>
            <a:t>송파 </a:t>
          </a:r>
          <a:r>
            <a:rPr lang="ko-KR" altLang="en-US" sz="1800" kern="1200" dirty="0" err="1"/>
            <a:t>세모녀</a:t>
          </a:r>
          <a:r>
            <a:rPr lang="ko-KR" altLang="en-US" sz="1800" kern="1200" dirty="0"/>
            <a:t> 사건</a:t>
          </a:r>
        </a:p>
      </dsp:txBody>
      <dsp:txXfrm>
        <a:off x="4883918" y="953390"/>
        <a:ext cx="3470280" cy="502603"/>
      </dsp:txXfrm>
    </dsp:sp>
    <dsp:sp modelId="{3B311D5D-4545-4F77-BF08-15D490E22481}">
      <dsp:nvSpPr>
        <dsp:cNvPr id="0" name=""/>
        <dsp:cNvSpPr/>
      </dsp:nvSpPr>
      <dsp:spPr>
        <a:xfrm>
          <a:off x="6475429" y="1037038"/>
          <a:ext cx="2130070" cy="1005206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59577" numCol="1" spcCol="1270" anchor="ctr" anchorCtr="0">
          <a:noAutofit/>
        </a:bodyPr>
        <a:lstStyle/>
        <a:p>
          <a:pPr lvl="0" algn="l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/>
            <a:t>증평 모녀사건</a:t>
          </a:r>
        </a:p>
      </dsp:txBody>
      <dsp:txXfrm>
        <a:off x="6475429" y="1288340"/>
        <a:ext cx="1878769" cy="502603"/>
      </dsp:txXfrm>
    </dsp:sp>
    <dsp:sp modelId="{D457B9AA-21FA-4516-A7CD-8421DD6D52EF}">
      <dsp:nvSpPr>
        <dsp:cNvPr id="0" name=""/>
        <dsp:cNvSpPr/>
      </dsp:nvSpPr>
      <dsp:spPr>
        <a:xfrm>
          <a:off x="4891645" y="1391417"/>
          <a:ext cx="1606010" cy="18454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/>
            <a:t>-2014</a:t>
          </a:r>
          <a:r>
            <a:rPr lang="ko-KR" altLang="en-US" sz="1200" kern="1200" dirty="0"/>
            <a:t>년 </a:t>
          </a:r>
          <a:r>
            <a:rPr lang="en-US" altLang="ko-KR" sz="1200" kern="1200" dirty="0"/>
            <a:t>2</a:t>
          </a:r>
          <a:r>
            <a:rPr lang="ko-KR" altLang="en-US" sz="1200" kern="1200" dirty="0"/>
            <a:t>월 </a:t>
          </a:r>
          <a:r>
            <a:rPr lang="ko-KR" altLang="en-US" sz="1200" b="0" i="0" kern="1200" dirty="0"/>
            <a:t>서울 송파구 일가족 자살 사건 </a:t>
          </a:r>
          <a:endParaRPr lang="en-US" altLang="ko-KR" sz="1200" b="0" i="0" kern="1200" dirty="0"/>
        </a:p>
        <a:p>
          <a:pPr lvl="0" algn="l" defTabSz="5334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b="0" i="0" kern="1200" dirty="0" smtClean="0"/>
            <a:t>-60</a:t>
          </a:r>
          <a:r>
            <a:rPr lang="ko-KR" altLang="en-US" sz="1200" b="0" i="0" kern="1200" dirty="0"/>
            <a:t>세 어머니</a:t>
          </a:r>
          <a:r>
            <a:rPr lang="en-US" altLang="ko-KR" sz="1200" b="0" i="0" kern="1200" dirty="0"/>
            <a:t>, 35</a:t>
          </a:r>
          <a:r>
            <a:rPr lang="ko-KR" altLang="en-US" sz="1200" b="0" i="0" kern="1200" dirty="0"/>
            <a:t>세 큰딸</a:t>
          </a:r>
          <a:r>
            <a:rPr lang="en-US" altLang="ko-KR" sz="1200" b="0" i="0" kern="1200" dirty="0"/>
            <a:t>, 32</a:t>
          </a:r>
          <a:r>
            <a:rPr lang="ko-KR" altLang="en-US" sz="1200" b="0" i="0" kern="1200" dirty="0"/>
            <a:t>세 작은딸</a:t>
          </a:r>
          <a:endParaRPr lang="en-US" altLang="ko-KR" sz="1200" b="0" i="0" kern="1200" dirty="0"/>
        </a:p>
        <a:p>
          <a:pPr lvl="0" algn="l" defTabSz="5334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b="0" i="0" kern="1200" dirty="0" smtClean="0"/>
            <a:t>-</a:t>
          </a:r>
          <a:r>
            <a:rPr lang="ko-KR" altLang="en-US" sz="1200" b="0" i="0" kern="1200" dirty="0" smtClean="0"/>
            <a:t>어머니 </a:t>
          </a:r>
          <a:r>
            <a:rPr lang="ko-KR" altLang="en-US" sz="1200" b="0" i="0" kern="1200" dirty="0"/>
            <a:t>식당 일</a:t>
          </a:r>
          <a:r>
            <a:rPr lang="en-US" altLang="ko-KR" sz="1200" b="0" i="0" kern="1200" dirty="0"/>
            <a:t>, </a:t>
          </a:r>
          <a:r>
            <a:rPr lang="ko-KR" altLang="en-US" sz="1200" b="0" i="0" kern="1200" dirty="0"/>
            <a:t>큰딸 당뇨와 고혈압</a:t>
          </a:r>
          <a:r>
            <a:rPr lang="en-US" altLang="ko-KR" sz="1200" b="0" i="0" kern="1200" dirty="0"/>
            <a:t>, </a:t>
          </a:r>
          <a:r>
            <a:rPr lang="ko-KR" altLang="en-US" sz="1200" b="0" i="0" kern="1200" dirty="0"/>
            <a:t>작은딸 신용불량자</a:t>
          </a:r>
          <a:endParaRPr lang="en-US" altLang="ko-KR" sz="1200" b="0" i="0" kern="1200" dirty="0"/>
        </a:p>
        <a:p>
          <a:pPr lvl="0" algn="l" defTabSz="5334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b="0" i="0" kern="1200" dirty="0" smtClean="0"/>
            <a:t>-</a:t>
          </a:r>
          <a:r>
            <a:rPr lang="ko-KR" altLang="en-US" sz="1200" b="0" i="0" kern="1200" dirty="0" smtClean="0"/>
            <a:t>의료비 </a:t>
          </a:r>
          <a:r>
            <a:rPr lang="ko-KR" altLang="en-US" sz="1200" b="0" i="0" kern="1200" dirty="0"/>
            <a:t>부담 </a:t>
          </a:r>
          <a:r>
            <a:rPr lang="en-US" altLang="ko-KR" sz="1200" b="0" i="0" kern="1200" dirty="0"/>
            <a:t>+ </a:t>
          </a:r>
          <a:r>
            <a:rPr lang="ko-KR" altLang="en-US" sz="1200" b="0" i="0" kern="1200" dirty="0"/>
            <a:t>엄마가 다치면서 식당 일 </a:t>
          </a:r>
          <a:r>
            <a:rPr lang="ko-KR" altLang="en-US" sz="1200" b="0" i="0" kern="1200" dirty="0" smtClean="0"/>
            <a:t>중단</a:t>
          </a:r>
          <a:endParaRPr lang="en-US" altLang="ko-KR" sz="1200" b="0" i="0" kern="1200" dirty="0"/>
        </a:p>
        <a:p>
          <a:pPr lvl="0" algn="l" defTabSz="5334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b="0" i="0" kern="1200" dirty="0" smtClean="0"/>
            <a:t>-</a:t>
          </a:r>
          <a:r>
            <a:rPr lang="ko-KR" altLang="en-US" sz="1200" b="0" i="0" kern="1200" dirty="0" smtClean="0"/>
            <a:t>집세 </a:t>
          </a:r>
          <a:r>
            <a:rPr lang="ko-KR" altLang="en-US" sz="1200" b="0" i="0" kern="1200" dirty="0"/>
            <a:t>및 공과금인 </a:t>
          </a:r>
          <a:r>
            <a:rPr lang="en-US" altLang="ko-KR" sz="1200" b="0" i="0" kern="1200" dirty="0"/>
            <a:t>70</a:t>
          </a:r>
          <a:r>
            <a:rPr lang="ko-KR" altLang="en-US" sz="1200" b="0" i="0" kern="1200" dirty="0"/>
            <a:t>만원이 든 봉투와 유서를 남긴 채 동반 자살</a:t>
          </a:r>
          <a:endParaRPr lang="en-US" altLang="ko-KR" sz="1200" b="0" i="0" kern="1200" dirty="0"/>
        </a:p>
      </dsp:txBody>
      <dsp:txXfrm>
        <a:off x="4891645" y="1391417"/>
        <a:ext cx="1606010" cy="1845432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E50382-3924-4348-8A1E-9072E7F6D394}">
      <dsp:nvSpPr>
        <dsp:cNvPr id="0" name=""/>
        <dsp:cNvSpPr/>
      </dsp:nvSpPr>
      <dsp:spPr>
        <a:xfrm>
          <a:off x="933449" y="167"/>
          <a:ext cx="1981201" cy="475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600" kern="1200" dirty="0"/>
            <a:t>광역 주도</a:t>
          </a:r>
        </a:p>
      </dsp:txBody>
      <dsp:txXfrm>
        <a:off x="947386" y="14104"/>
        <a:ext cx="1953327" cy="447971"/>
      </dsp:txXfrm>
    </dsp:sp>
    <dsp:sp modelId="{E34F5666-4FD3-4878-943D-AEA518A326F0}">
      <dsp:nvSpPr>
        <dsp:cNvPr id="0" name=""/>
        <dsp:cNvSpPr/>
      </dsp:nvSpPr>
      <dsp:spPr>
        <a:xfrm>
          <a:off x="1131569" y="476012"/>
          <a:ext cx="198120" cy="3568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884"/>
              </a:lnTo>
              <a:lnTo>
                <a:pt x="198120" y="3568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C46E5B-7FFD-4598-8CFE-D4F65B01E0AF}">
      <dsp:nvSpPr>
        <dsp:cNvPr id="0" name=""/>
        <dsp:cNvSpPr/>
      </dsp:nvSpPr>
      <dsp:spPr>
        <a:xfrm>
          <a:off x="1329689" y="594973"/>
          <a:ext cx="761352" cy="4758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dirty="0"/>
            <a:t>광역 </a:t>
          </a:r>
          <a:r>
            <a:rPr lang="ko-KR" altLang="en-US" sz="1300" kern="1200" dirty="0" err="1"/>
            <a:t>전담팀</a:t>
          </a:r>
          <a:endParaRPr lang="ko-KR" altLang="en-US" sz="1300" kern="1200" dirty="0"/>
        </a:p>
      </dsp:txBody>
      <dsp:txXfrm>
        <a:off x="1343626" y="608910"/>
        <a:ext cx="733478" cy="447971"/>
      </dsp:txXfrm>
    </dsp:sp>
    <dsp:sp modelId="{614641BA-FE3B-4FE1-AF07-00B670226742}">
      <dsp:nvSpPr>
        <dsp:cNvPr id="0" name=""/>
        <dsp:cNvSpPr/>
      </dsp:nvSpPr>
      <dsp:spPr>
        <a:xfrm>
          <a:off x="1131569" y="476012"/>
          <a:ext cx="198120" cy="9516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1690"/>
              </a:lnTo>
              <a:lnTo>
                <a:pt x="198120" y="95169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5517FD-C8DE-411E-A5BA-F7F8B29FFDE8}">
      <dsp:nvSpPr>
        <dsp:cNvPr id="0" name=""/>
        <dsp:cNvSpPr/>
      </dsp:nvSpPr>
      <dsp:spPr>
        <a:xfrm>
          <a:off x="1329689" y="1189780"/>
          <a:ext cx="761352" cy="4758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dirty="0" err="1"/>
            <a:t>시군구</a:t>
          </a:r>
          <a:r>
            <a:rPr lang="ko-KR" altLang="en-US" sz="1300" kern="1200" dirty="0"/>
            <a:t> 지원인력</a:t>
          </a:r>
        </a:p>
      </dsp:txBody>
      <dsp:txXfrm>
        <a:off x="1343626" y="1203717"/>
        <a:ext cx="733478" cy="447971"/>
      </dsp:txXfrm>
    </dsp:sp>
    <dsp:sp modelId="{ADADF992-381B-440A-9294-475214DC2C43}">
      <dsp:nvSpPr>
        <dsp:cNvPr id="0" name=""/>
        <dsp:cNvSpPr/>
      </dsp:nvSpPr>
      <dsp:spPr>
        <a:xfrm>
          <a:off x="1131569" y="476012"/>
          <a:ext cx="198120" cy="15464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6497"/>
              </a:lnTo>
              <a:lnTo>
                <a:pt x="198120" y="154649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DBA50D-7D7D-4402-AB83-AD3176DA665C}">
      <dsp:nvSpPr>
        <dsp:cNvPr id="0" name=""/>
        <dsp:cNvSpPr/>
      </dsp:nvSpPr>
      <dsp:spPr>
        <a:xfrm>
          <a:off x="1329689" y="1784587"/>
          <a:ext cx="761352" cy="4758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dirty="0"/>
            <a:t>경찰</a:t>
          </a:r>
        </a:p>
      </dsp:txBody>
      <dsp:txXfrm>
        <a:off x="1343626" y="1798524"/>
        <a:ext cx="733478" cy="447971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8EAE47-935F-453F-8D8F-EED55403DE23}">
      <dsp:nvSpPr>
        <dsp:cNvPr id="0" name=""/>
        <dsp:cNvSpPr/>
      </dsp:nvSpPr>
      <dsp:spPr>
        <a:xfrm>
          <a:off x="0" y="3259"/>
          <a:ext cx="2638425" cy="730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/>
            <a:t>이웃공동체</a:t>
          </a:r>
        </a:p>
      </dsp:txBody>
      <dsp:txXfrm>
        <a:off x="35640" y="38899"/>
        <a:ext cx="2567145" cy="658800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526F97-AFF0-4247-A879-5B7CA07BF85B}">
      <dsp:nvSpPr>
        <dsp:cNvPr id="0" name=""/>
        <dsp:cNvSpPr/>
      </dsp:nvSpPr>
      <dsp:spPr>
        <a:xfrm>
          <a:off x="961737" y="1481"/>
          <a:ext cx="1828920" cy="9144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/>
            <a:t>이웃공동체</a:t>
          </a:r>
        </a:p>
      </dsp:txBody>
      <dsp:txXfrm>
        <a:off x="988521" y="28265"/>
        <a:ext cx="1775352" cy="860892"/>
      </dsp:txXfrm>
    </dsp:sp>
    <dsp:sp modelId="{203DB558-8644-4795-9CAB-7D2C3FAC694B}">
      <dsp:nvSpPr>
        <dsp:cNvPr id="0" name=""/>
        <dsp:cNvSpPr/>
      </dsp:nvSpPr>
      <dsp:spPr>
        <a:xfrm>
          <a:off x="1144629" y="915942"/>
          <a:ext cx="182892" cy="6858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845"/>
              </a:lnTo>
              <a:lnTo>
                <a:pt x="182892" y="6858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E4B007-A384-4F0B-A83A-448B5768C901}">
      <dsp:nvSpPr>
        <dsp:cNvPr id="0" name=""/>
        <dsp:cNvSpPr/>
      </dsp:nvSpPr>
      <dsp:spPr>
        <a:xfrm>
          <a:off x="1327521" y="1144557"/>
          <a:ext cx="1463136" cy="9144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/>
            <a:t>카카오 희망</a:t>
          </a:r>
          <a:r>
            <a:rPr lang="en-US" altLang="ko-KR" sz="1200" kern="1200" dirty="0"/>
            <a:t>Talk</a:t>
          </a:r>
          <a:r>
            <a:rPr lang="ko-KR" altLang="en-US" sz="1200" kern="1200" dirty="0"/>
            <a:t>를 통한 제보 활성화</a:t>
          </a:r>
        </a:p>
      </dsp:txBody>
      <dsp:txXfrm>
        <a:off x="1354305" y="1171341"/>
        <a:ext cx="1409568" cy="860892"/>
      </dsp:txXfrm>
    </dsp:sp>
    <dsp:sp modelId="{B43BD724-2FA5-43A0-B05E-D3BB86ADF831}">
      <dsp:nvSpPr>
        <dsp:cNvPr id="0" name=""/>
        <dsp:cNvSpPr/>
      </dsp:nvSpPr>
      <dsp:spPr>
        <a:xfrm>
          <a:off x="1144629" y="915942"/>
          <a:ext cx="182892" cy="18289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8920"/>
              </a:lnTo>
              <a:lnTo>
                <a:pt x="182892" y="18289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00D88C-70F6-494F-B19A-17A9413B6327}">
      <dsp:nvSpPr>
        <dsp:cNvPr id="0" name=""/>
        <dsp:cNvSpPr/>
      </dsp:nvSpPr>
      <dsp:spPr>
        <a:xfrm>
          <a:off x="1327521" y="2287632"/>
          <a:ext cx="1463136" cy="9144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/>
            <a:t>마음안심 </a:t>
          </a:r>
          <a:r>
            <a:rPr lang="ko-KR" altLang="en-US" sz="1200" kern="1200" dirty="0" err="1"/>
            <a:t>서비스앱</a:t>
          </a:r>
          <a:r>
            <a:rPr lang="ko-KR" altLang="en-US" sz="1200" kern="1200" dirty="0"/>
            <a:t> </a:t>
          </a:r>
          <a:endParaRPr lang="en-US" altLang="ko-KR" sz="1200" kern="1200" dirty="0" smtClean="0"/>
        </a:p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100" kern="1200" dirty="0" smtClean="0"/>
            <a:t>- </a:t>
          </a:r>
          <a:r>
            <a:rPr lang="ko-KR" altLang="en-US" sz="1100" kern="1200" dirty="0"/>
            <a:t>취약가구 안전 확인</a:t>
          </a:r>
        </a:p>
      </dsp:txBody>
      <dsp:txXfrm>
        <a:off x="1354305" y="2314416"/>
        <a:ext cx="1409568" cy="860892"/>
      </dsp:txXfrm>
    </dsp:sp>
    <dsp:sp modelId="{DD31B9E8-7AC1-4D58-B4CD-DE44936C4E01}">
      <dsp:nvSpPr>
        <dsp:cNvPr id="0" name=""/>
        <dsp:cNvSpPr/>
      </dsp:nvSpPr>
      <dsp:spPr>
        <a:xfrm>
          <a:off x="3247888" y="1481"/>
          <a:ext cx="1828920" cy="9144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/>
            <a:t>시군</a:t>
          </a:r>
        </a:p>
      </dsp:txBody>
      <dsp:txXfrm>
        <a:off x="3274672" y="28265"/>
        <a:ext cx="1775352" cy="860892"/>
      </dsp:txXfrm>
    </dsp:sp>
    <dsp:sp modelId="{9EAF7CEB-7ED1-4CCC-A721-822F42BC7879}">
      <dsp:nvSpPr>
        <dsp:cNvPr id="0" name=""/>
        <dsp:cNvSpPr/>
      </dsp:nvSpPr>
      <dsp:spPr>
        <a:xfrm>
          <a:off x="3430781" y="915942"/>
          <a:ext cx="182892" cy="6858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845"/>
              </a:lnTo>
              <a:lnTo>
                <a:pt x="182892" y="6858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2800D7-5204-45C5-84B6-EE5E6E0A433C}">
      <dsp:nvSpPr>
        <dsp:cNvPr id="0" name=""/>
        <dsp:cNvSpPr/>
      </dsp:nvSpPr>
      <dsp:spPr>
        <a:xfrm>
          <a:off x="3613673" y="1144557"/>
          <a:ext cx="1463136" cy="9144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/>
            <a:t>지원인력</a:t>
          </a:r>
          <a:endParaRPr lang="en-US" altLang="ko-KR" sz="1200" kern="1200" dirty="0"/>
        </a:p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/>
            <a:t>- </a:t>
          </a:r>
          <a:r>
            <a:rPr lang="ko-KR" altLang="en-US" sz="1200" kern="1200" dirty="0" err="1"/>
            <a:t>복지플래너</a:t>
          </a:r>
          <a:r>
            <a:rPr lang="ko-KR" altLang="en-US" sz="1200" kern="1200" dirty="0"/>
            <a:t> </a:t>
          </a:r>
          <a:r>
            <a:rPr lang="en-US" altLang="ko-KR" sz="1200" kern="1200" dirty="0"/>
            <a:t>330</a:t>
          </a:r>
          <a:r>
            <a:rPr lang="ko-KR" altLang="en-US" sz="1200" kern="1200" dirty="0"/>
            <a:t>명</a:t>
          </a:r>
          <a:endParaRPr lang="en-US" altLang="ko-KR" sz="1200" kern="1200" dirty="0"/>
        </a:p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/>
            <a:t>(</a:t>
          </a:r>
          <a:r>
            <a:rPr lang="ko-KR" altLang="en-US" sz="1200" kern="1200" dirty="0" err="1"/>
            <a:t>읍면동</a:t>
          </a:r>
          <a:r>
            <a:rPr lang="ko-KR" altLang="en-US" sz="1200" kern="1200" dirty="0"/>
            <a:t> 당 </a:t>
          </a:r>
          <a:r>
            <a:rPr lang="en-US" altLang="ko-KR" sz="1200" kern="1200" dirty="0"/>
            <a:t>1</a:t>
          </a:r>
          <a:r>
            <a:rPr lang="ko-KR" altLang="en-US" sz="1200" kern="1200" dirty="0"/>
            <a:t>명</a:t>
          </a:r>
          <a:r>
            <a:rPr lang="en-US" altLang="ko-KR" sz="1200" kern="1200" dirty="0"/>
            <a:t>)</a:t>
          </a:r>
          <a:endParaRPr lang="ko-KR" altLang="en-US" sz="1200" kern="1200" dirty="0"/>
        </a:p>
      </dsp:txBody>
      <dsp:txXfrm>
        <a:off x="3640457" y="1171341"/>
        <a:ext cx="1409568" cy="860892"/>
      </dsp:txXfrm>
    </dsp:sp>
    <dsp:sp modelId="{17CC0BD6-545E-4838-8B51-A32BFC0D2A61}">
      <dsp:nvSpPr>
        <dsp:cNvPr id="0" name=""/>
        <dsp:cNvSpPr/>
      </dsp:nvSpPr>
      <dsp:spPr>
        <a:xfrm>
          <a:off x="5534040" y="1481"/>
          <a:ext cx="1828920" cy="9144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/>
            <a:t>광역</a:t>
          </a:r>
        </a:p>
      </dsp:txBody>
      <dsp:txXfrm>
        <a:off x="5560824" y="28265"/>
        <a:ext cx="1775352" cy="860892"/>
      </dsp:txXfrm>
    </dsp:sp>
    <dsp:sp modelId="{8ADEDFA7-83F2-4B7B-9A53-2CE297B3349C}">
      <dsp:nvSpPr>
        <dsp:cNvPr id="0" name=""/>
        <dsp:cNvSpPr/>
      </dsp:nvSpPr>
      <dsp:spPr>
        <a:xfrm>
          <a:off x="8496306" y="985980"/>
          <a:ext cx="1828920" cy="9144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/>
            <a:t>경찰 공조</a:t>
          </a:r>
        </a:p>
      </dsp:txBody>
      <dsp:txXfrm>
        <a:off x="8523090" y="1012764"/>
        <a:ext cx="1775352" cy="860892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A06D45-9FD3-415B-AE7A-0247794A30A8}">
      <dsp:nvSpPr>
        <dsp:cNvPr id="0" name=""/>
        <dsp:cNvSpPr/>
      </dsp:nvSpPr>
      <dsp:spPr>
        <a:xfrm>
          <a:off x="0" y="645535"/>
          <a:ext cx="10515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0F21C2-E45C-4E64-9582-C730981E4E73}">
      <dsp:nvSpPr>
        <dsp:cNvPr id="0" name=""/>
        <dsp:cNvSpPr/>
      </dsp:nvSpPr>
      <dsp:spPr>
        <a:xfrm>
          <a:off x="500620" y="37847"/>
          <a:ext cx="10012402" cy="858608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800" b="0" kern="1200" dirty="0">
              <a:solidFill>
                <a:schemeClr val="bg1"/>
              </a:solidFill>
            </a:rPr>
            <a:t>‘</a:t>
          </a:r>
          <a:r>
            <a:rPr lang="ko-KR" altLang="en-US" sz="2800" b="0" kern="1200" dirty="0" err="1">
              <a:solidFill>
                <a:schemeClr val="bg1"/>
              </a:solidFill>
            </a:rPr>
            <a:t>세모녀</a:t>
          </a:r>
          <a:r>
            <a:rPr lang="en-US" altLang="ko-KR" sz="2800" b="0" kern="1200" dirty="0">
              <a:solidFill>
                <a:schemeClr val="bg1"/>
              </a:solidFill>
            </a:rPr>
            <a:t>’ – </a:t>
          </a:r>
          <a:r>
            <a:rPr lang="ko-KR" altLang="en-US" sz="2800" b="0" kern="1200" dirty="0">
              <a:solidFill>
                <a:schemeClr val="bg1"/>
              </a:solidFill>
            </a:rPr>
            <a:t>복지사각지대의 대명사</a:t>
          </a:r>
        </a:p>
      </dsp:txBody>
      <dsp:txXfrm>
        <a:off x="542534" y="79761"/>
        <a:ext cx="9928574" cy="774780"/>
      </dsp:txXfrm>
    </dsp:sp>
    <dsp:sp modelId="{14D1AB74-38CA-4308-A615-6CC8370568E2}">
      <dsp:nvSpPr>
        <dsp:cNvPr id="0" name=""/>
        <dsp:cNvSpPr/>
      </dsp:nvSpPr>
      <dsp:spPr>
        <a:xfrm>
          <a:off x="0" y="1773423"/>
          <a:ext cx="10515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1007B2-67C5-427F-A2B4-4FFF92D230ED}">
      <dsp:nvSpPr>
        <dsp:cNvPr id="0" name=""/>
        <dsp:cNvSpPr/>
      </dsp:nvSpPr>
      <dsp:spPr>
        <a:xfrm>
          <a:off x="500620" y="1165735"/>
          <a:ext cx="10012402" cy="858608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800" kern="1200" dirty="0"/>
            <a:t>‘</a:t>
          </a:r>
          <a:r>
            <a:rPr lang="ko-KR" altLang="en-US" sz="2800" kern="1200" dirty="0" err="1"/>
            <a:t>세모녀의</a:t>
          </a:r>
          <a:r>
            <a:rPr lang="ko-KR" altLang="en-US" sz="2800" kern="1200" dirty="0"/>
            <a:t> 사회복지</a:t>
          </a:r>
          <a:r>
            <a:rPr lang="en-US" altLang="ko-KR" sz="2800" kern="1200" dirty="0"/>
            <a:t>’ - </a:t>
          </a:r>
          <a:r>
            <a:rPr lang="ko-KR" altLang="en-US" sz="2800" kern="1200" dirty="0"/>
            <a:t>복지사각지대 대응 정책 과정</a:t>
          </a:r>
        </a:p>
      </dsp:txBody>
      <dsp:txXfrm>
        <a:off x="542534" y="1207649"/>
        <a:ext cx="9928574" cy="774780"/>
      </dsp:txXfrm>
    </dsp:sp>
    <dsp:sp modelId="{1538F69C-30B9-4EC4-AB00-CF9E11BC9782}">
      <dsp:nvSpPr>
        <dsp:cNvPr id="0" name=""/>
        <dsp:cNvSpPr/>
      </dsp:nvSpPr>
      <dsp:spPr>
        <a:xfrm>
          <a:off x="0" y="2901311"/>
          <a:ext cx="10515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AAEEE9-83B1-4486-B3CE-2451008F9B8F}">
      <dsp:nvSpPr>
        <dsp:cNvPr id="0" name=""/>
        <dsp:cNvSpPr/>
      </dsp:nvSpPr>
      <dsp:spPr>
        <a:xfrm>
          <a:off x="500620" y="2293623"/>
          <a:ext cx="10012402" cy="858608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/>
            <a:t>수원 </a:t>
          </a:r>
          <a:r>
            <a:rPr lang="ko-KR" altLang="en-US" sz="2800" kern="1200" dirty="0" err="1"/>
            <a:t>세모녀</a:t>
          </a:r>
          <a:r>
            <a:rPr lang="ko-KR" altLang="en-US" sz="2800" kern="1200" dirty="0"/>
            <a:t> 사건과 새로운 정책과제</a:t>
          </a:r>
        </a:p>
      </dsp:txBody>
      <dsp:txXfrm>
        <a:off x="542534" y="2335537"/>
        <a:ext cx="9928574" cy="774780"/>
      </dsp:txXfrm>
    </dsp:sp>
    <dsp:sp modelId="{A03A58E5-5CC6-4740-91F8-17E479F6ADC3}">
      <dsp:nvSpPr>
        <dsp:cNvPr id="0" name=""/>
        <dsp:cNvSpPr/>
      </dsp:nvSpPr>
      <dsp:spPr>
        <a:xfrm>
          <a:off x="0" y="3885090"/>
          <a:ext cx="10515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FFC935-2823-48D5-9598-74BB61E6B09B}">
      <dsp:nvSpPr>
        <dsp:cNvPr id="0" name=""/>
        <dsp:cNvSpPr/>
      </dsp:nvSpPr>
      <dsp:spPr>
        <a:xfrm>
          <a:off x="500620" y="3421511"/>
          <a:ext cx="10012402" cy="714499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b="1" kern="1200" dirty="0">
              <a:solidFill>
                <a:srgbClr val="C00000"/>
              </a:solidFill>
            </a:rPr>
            <a:t>마무리</a:t>
          </a:r>
        </a:p>
      </dsp:txBody>
      <dsp:txXfrm>
        <a:off x="535499" y="3456390"/>
        <a:ext cx="9942644" cy="644741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29FDC9-D543-408F-BD3A-1F2FFA15B420}">
      <dsp:nvSpPr>
        <dsp:cNvPr id="0" name=""/>
        <dsp:cNvSpPr/>
      </dsp:nvSpPr>
      <dsp:spPr>
        <a:xfrm>
          <a:off x="862495" y="189557"/>
          <a:ext cx="9104934" cy="1326025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254000" bIns="210507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/>
            <a:t>  긴급복지지원제도의 </a:t>
          </a:r>
          <a:r>
            <a:rPr lang="ko-KR" altLang="en-US" sz="1400" kern="1200" dirty="0"/>
            <a:t>확대</a:t>
          </a:r>
        </a:p>
      </dsp:txBody>
      <dsp:txXfrm>
        <a:off x="862495" y="521063"/>
        <a:ext cx="8773428" cy="663013"/>
      </dsp:txXfrm>
    </dsp:sp>
    <dsp:sp modelId="{08A4C3DF-E048-43C4-B02D-B19158E823CB}">
      <dsp:nvSpPr>
        <dsp:cNvPr id="0" name=""/>
        <dsp:cNvSpPr/>
      </dsp:nvSpPr>
      <dsp:spPr>
        <a:xfrm>
          <a:off x="862495" y="1212114"/>
          <a:ext cx="2804319" cy="25544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latinLnBrk="1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/>
            <a:t>2014</a:t>
          </a:r>
          <a:r>
            <a:rPr lang="ko-KR" altLang="en-US" sz="1400" kern="1200" dirty="0"/>
            <a:t>년 </a:t>
          </a:r>
          <a:r>
            <a:rPr lang="en-US" altLang="ko-KR" sz="1400" kern="1200" dirty="0"/>
            <a:t>‘</a:t>
          </a:r>
          <a:r>
            <a:rPr lang="ko-KR" altLang="en-US" sz="1400" kern="1200" dirty="0"/>
            <a:t>송파 </a:t>
          </a:r>
          <a:r>
            <a:rPr lang="ko-KR" altLang="en-US" sz="1400" kern="1200" dirty="0" err="1"/>
            <a:t>세모녀</a:t>
          </a:r>
          <a:r>
            <a:rPr lang="ko-KR" altLang="en-US" sz="1400" kern="1200" dirty="0"/>
            <a:t> 사건</a:t>
          </a:r>
          <a:r>
            <a:rPr lang="en-US" altLang="ko-KR" sz="1400" kern="1200" dirty="0"/>
            <a:t>’</a:t>
          </a:r>
          <a:r>
            <a:rPr lang="ko-KR" altLang="en-US" sz="1400" kern="1200" dirty="0"/>
            <a:t> 이후</a:t>
          </a:r>
          <a:endParaRPr lang="en-US" altLang="ko-KR" sz="1400" kern="1200" dirty="0"/>
        </a:p>
        <a:p>
          <a:pPr lvl="0" algn="l" defTabSz="622300" latinLnBrk="1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/>
            <a:t>거주지 중심</a:t>
          </a:r>
          <a:r>
            <a:rPr lang="en-US" altLang="ko-KR" sz="1400" kern="1200" dirty="0"/>
            <a:t>, </a:t>
          </a:r>
          <a:r>
            <a:rPr lang="ko-KR" altLang="en-US" sz="1400" kern="1200" dirty="0"/>
            <a:t>신청주의 원칙에 따른 복지사각지대 발굴</a:t>
          </a:r>
        </a:p>
      </dsp:txBody>
      <dsp:txXfrm>
        <a:off x="862495" y="1212114"/>
        <a:ext cx="2804319" cy="2554412"/>
      </dsp:txXfrm>
    </dsp:sp>
    <dsp:sp modelId="{D21CC724-A9C2-4170-B2EC-F75C969BF550}">
      <dsp:nvSpPr>
        <dsp:cNvPr id="0" name=""/>
        <dsp:cNvSpPr/>
      </dsp:nvSpPr>
      <dsp:spPr>
        <a:xfrm>
          <a:off x="3666815" y="631566"/>
          <a:ext cx="6300614" cy="1326025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254000" bIns="210507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/>
            <a:t>   새로운 </a:t>
          </a:r>
          <a:r>
            <a:rPr lang="ko-KR" altLang="en-US" sz="1400" kern="1200" dirty="0"/>
            <a:t>사각지대의 등장</a:t>
          </a:r>
        </a:p>
      </dsp:txBody>
      <dsp:txXfrm>
        <a:off x="3666815" y="963072"/>
        <a:ext cx="5969108" cy="663013"/>
      </dsp:txXfrm>
    </dsp:sp>
    <dsp:sp modelId="{FBBC2C2C-5751-4C24-ACB9-9978C6D622A2}">
      <dsp:nvSpPr>
        <dsp:cNvPr id="0" name=""/>
        <dsp:cNvSpPr/>
      </dsp:nvSpPr>
      <dsp:spPr>
        <a:xfrm>
          <a:off x="3666815" y="1654123"/>
          <a:ext cx="2804319" cy="25544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latinLnBrk="1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/>
            <a:t>주거지 불명과 신청 기피로 인해 </a:t>
          </a:r>
          <a:endParaRPr lang="en-US" altLang="ko-KR" sz="1400" kern="1200" dirty="0" smtClean="0"/>
        </a:p>
        <a:p>
          <a:pPr lvl="0" algn="l" defTabSz="622300" latinLnBrk="1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/>
            <a:t>무력화된 </a:t>
          </a:r>
          <a:r>
            <a:rPr lang="ko-KR" altLang="en-US" sz="1400" kern="1200" dirty="0"/>
            <a:t>긴급복지지원 제도</a:t>
          </a:r>
        </a:p>
      </dsp:txBody>
      <dsp:txXfrm>
        <a:off x="3666815" y="1654123"/>
        <a:ext cx="2804319" cy="2554412"/>
      </dsp:txXfrm>
    </dsp:sp>
    <dsp:sp modelId="{6DF38F26-5EF2-4247-A1F1-67028B9A9B53}">
      <dsp:nvSpPr>
        <dsp:cNvPr id="0" name=""/>
        <dsp:cNvSpPr/>
      </dsp:nvSpPr>
      <dsp:spPr>
        <a:xfrm>
          <a:off x="6471134" y="1073574"/>
          <a:ext cx="3496294" cy="1326025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254000" bIns="210507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/>
            <a:t>  기존과 </a:t>
          </a:r>
          <a:r>
            <a:rPr lang="ko-KR" altLang="en-US" sz="1400" kern="1200" dirty="0"/>
            <a:t>다른  추적 시스템의 필요성</a:t>
          </a:r>
        </a:p>
      </dsp:txBody>
      <dsp:txXfrm>
        <a:off x="6471134" y="1405080"/>
        <a:ext cx="3164788" cy="663013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2EA58C-748B-42E4-A9FF-E9B8D249B1BD}">
      <dsp:nvSpPr>
        <dsp:cNvPr id="0" name=""/>
        <dsp:cNvSpPr/>
      </dsp:nvSpPr>
      <dsp:spPr>
        <a:xfrm>
          <a:off x="0" y="25748"/>
          <a:ext cx="10515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3200" kern="1200" dirty="0" err="1"/>
            <a:t>비대상자</a:t>
          </a:r>
          <a:r>
            <a:rPr lang="ko-KR" sz="3200" kern="1200" dirty="0"/>
            <a:t> 등록 처리 기준 개정</a:t>
          </a:r>
        </a:p>
      </dsp:txBody>
      <dsp:txXfrm>
        <a:off x="38381" y="64129"/>
        <a:ext cx="10438838" cy="709478"/>
      </dsp:txXfrm>
    </dsp:sp>
    <dsp:sp modelId="{EE3CAB2E-A944-4BD1-BF99-F9D6D3C83005}">
      <dsp:nvSpPr>
        <dsp:cNvPr id="0" name=""/>
        <dsp:cNvSpPr/>
      </dsp:nvSpPr>
      <dsp:spPr>
        <a:xfrm>
          <a:off x="0" y="904148"/>
          <a:ext cx="10515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3200" kern="1200"/>
            <a:t>지역 별 이웃공동체 제보 참여 활성화 대책 마련 </a:t>
          </a:r>
        </a:p>
      </dsp:txBody>
      <dsp:txXfrm>
        <a:off x="38381" y="942529"/>
        <a:ext cx="10438838" cy="709478"/>
      </dsp:txXfrm>
    </dsp:sp>
    <dsp:sp modelId="{1B11C3C3-4E9A-4EE2-8774-A11840DDBD14}">
      <dsp:nvSpPr>
        <dsp:cNvPr id="0" name=""/>
        <dsp:cNvSpPr/>
      </dsp:nvSpPr>
      <dsp:spPr>
        <a:xfrm>
          <a:off x="0" y="1782549"/>
          <a:ext cx="10515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3200" kern="1200"/>
            <a:t>사회복지공무원 업무 지원 인력 확보</a:t>
          </a:r>
        </a:p>
      </dsp:txBody>
      <dsp:txXfrm>
        <a:off x="38381" y="1820930"/>
        <a:ext cx="10438838" cy="709478"/>
      </dsp:txXfrm>
    </dsp:sp>
    <dsp:sp modelId="{62C5ED36-5B66-4A3F-889E-6C648A9A7F71}">
      <dsp:nvSpPr>
        <dsp:cNvPr id="0" name=""/>
        <dsp:cNvSpPr/>
      </dsp:nvSpPr>
      <dsp:spPr>
        <a:xfrm>
          <a:off x="0" y="2660949"/>
          <a:ext cx="10515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3200" kern="1200"/>
            <a:t>광역시도 별 위기가구 추적전담팀 구성</a:t>
          </a:r>
        </a:p>
      </dsp:txBody>
      <dsp:txXfrm>
        <a:off x="38381" y="2699330"/>
        <a:ext cx="10438838" cy="709478"/>
      </dsp:txXfrm>
    </dsp:sp>
    <dsp:sp modelId="{AAF8DEBC-9218-4BFC-B07A-F1A0B7A84ECF}">
      <dsp:nvSpPr>
        <dsp:cNvPr id="0" name=""/>
        <dsp:cNvSpPr/>
      </dsp:nvSpPr>
      <dsp:spPr>
        <a:xfrm>
          <a:off x="0" y="3539349"/>
          <a:ext cx="10515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3200" kern="1200"/>
            <a:t>경찰과 협조 체계 구축</a:t>
          </a:r>
        </a:p>
      </dsp:txBody>
      <dsp:txXfrm>
        <a:off x="38381" y="3577730"/>
        <a:ext cx="10438838" cy="709478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A1E5FC-374D-4FCE-B9B4-407B7CCEAD75}">
      <dsp:nvSpPr>
        <dsp:cNvPr id="0" name=""/>
        <dsp:cNvSpPr/>
      </dsp:nvSpPr>
      <dsp:spPr>
        <a:xfrm>
          <a:off x="0" y="163268"/>
          <a:ext cx="1051560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kern="1200" dirty="0"/>
            <a:t>새롭게 출현</a:t>
          </a:r>
          <a:r>
            <a:rPr lang="ko-KR" altLang="en-US" sz="3200" kern="1200" dirty="0"/>
            <a:t>하는</a:t>
          </a:r>
          <a:r>
            <a:rPr lang="ko-KR" altLang="en-US" sz="3600" kern="1200" dirty="0"/>
            <a:t> 복지사각지대</a:t>
          </a:r>
          <a:r>
            <a:rPr lang="ko-KR" altLang="en-US" sz="3200" kern="1200" dirty="0"/>
            <a:t>에</a:t>
          </a:r>
          <a:r>
            <a:rPr lang="ko-KR" altLang="en-US" sz="3600" kern="1200" dirty="0"/>
            <a:t> 효과적</a:t>
          </a:r>
          <a:r>
            <a:rPr lang="ko-KR" altLang="en-US" sz="3200" kern="1200" dirty="0"/>
            <a:t>으로</a:t>
          </a:r>
          <a:r>
            <a:rPr lang="ko-KR" altLang="en-US" sz="3600" kern="1200" dirty="0"/>
            <a:t> 대응</a:t>
          </a:r>
        </a:p>
      </dsp:txBody>
      <dsp:txXfrm>
        <a:off x="59399" y="222667"/>
        <a:ext cx="10396802" cy="1098002"/>
      </dsp:txXfrm>
    </dsp:sp>
    <dsp:sp modelId="{563EAA15-D2C2-4CE8-828B-ACB1762B9D11}">
      <dsp:nvSpPr>
        <dsp:cNvPr id="0" name=""/>
        <dsp:cNvSpPr/>
      </dsp:nvSpPr>
      <dsp:spPr>
        <a:xfrm>
          <a:off x="0" y="1567269"/>
          <a:ext cx="1051560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kern="1200" dirty="0" err="1"/>
            <a:t>이웃공동체</a:t>
          </a:r>
          <a:r>
            <a:rPr lang="ko-KR" altLang="en-US" sz="3600" kern="1200" dirty="0"/>
            <a:t> 복원 </a:t>
          </a:r>
          <a:r>
            <a:rPr lang="ko-KR" altLang="en-US" sz="3200" kern="1200" dirty="0"/>
            <a:t>및</a:t>
          </a:r>
          <a:r>
            <a:rPr lang="ko-KR" altLang="en-US" sz="3600" kern="1200" dirty="0"/>
            <a:t> 형성</a:t>
          </a:r>
          <a:r>
            <a:rPr lang="ko-KR" altLang="en-US" sz="3200" kern="1200" dirty="0"/>
            <a:t>에</a:t>
          </a:r>
          <a:r>
            <a:rPr lang="ko-KR" altLang="en-US" sz="3600" kern="1200" dirty="0"/>
            <a:t> </a:t>
          </a:r>
          <a:r>
            <a:rPr lang="ko-KR" altLang="en-US" sz="3200" kern="1200" dirty="0"/>
            <a:t>따른</a:t>
          </a:r>
          <a:r>
            <a:rPr lang="ko-KR" altLang="en-US" sz="3600" kern="1200" dirty="0"/>
            <a:t> 삶의 만족도 향상</a:t>
          </a:r>
        </a:p>
      </dsp:txBody>
      <dsp:txXfrm>
        <a:off x="59399" y="1626668"/>
        <a:ext cx="10396802" cy="1098002"/>
      </dsp:txXfrm>
    </dsp:sp>
    <dsp:sp modelId="{B73FA87D-476A-49DD-BAA6-DF8CFABFE5D8}">
      <dsp:nvSpPr>
        <dsp:cNvPr id="0" name=""/>
        <dsp:cNvSpPr/>
      </dsp:nvSpPr>
      <dsp:spPr>
        <a:xfrm>
          <a:off x="0" y="2971269"/>
          <a:ext cx="1051560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3200" kern="1200" dirty="0"/>
            <a:t>지원 인력</a:t>
          </a:r>
          <a:r>
            <a:rPr lang="en-US" sz="3200" kern="1200" dirty="0"/>
            <a:t>, </a:t>
          </a:r>
          <a:r>
            <a:rPr lang="ko-KR" sz="3200" kern="1200" dirty="0" err="1"/>
            <a:t>전담팀</a:t>
          </a:r>
          <a:r>
            <a:rPr lang="ko-KR" sz="3200" kern="1200" dirty="0"/>
            <a:t> 구성 </a:t>
          </a:r>
          <a:r>
            <a:rPr lang="ko-KR" sz="2800" kern="1200" dirty="0"/>
            <a:t>등에 따른 </a:t>
          </a:r>
          <a:r>
            <a:rPr lang="ko-KR" sz="3200" kern="1200" dirty="0"/>
            <a:t>사회서비스 일자리 창출</a:t>
          </a:r>
        </a:p>
      </dsp:txBody>
      <dsp:txXfrm>
        <a:off x="59399" y="3030668"/>
        <a:ext cx="10396802" cy="10980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F0D0E4-9088-4EAE-A855-973754A56180}">
      <dsp:nvSpPr>
        <dsp:cNvPr id="0" name=""/>
        <dsp:cNvSpPr/>
      </dsp:nvSpPr>
      <dsp:spPr>
        <a:xfrm>
          <a:off x="0" y="104"/>
          <a:ext cx="2619628" cy="2767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err="1"/>
            <a:t>한겨레신문</a:t>
          </a:r>
          <a:r>
            <a:rPr lang="ko-KR" altLang="en-US" sz="1200" kern="1200" dirty="0"/>
            <a:t> </a:t>
          </a:r>
          <a:r>
            <a:rPr lang="en-US" altLang="ko-KR" sz="1200" kern="1200" dirty="0"/>
            <a:t>1999</a:t>
          </a:r>
          <a:r>
            <a:rPr lang="ko-KR" altLang="en-US" sz="1200" kern="1200" dirty="0"/>
            <a:t>년 </a:t>
          </a:r>
          <a:r>
            <a:rPr lang="en-US" altLang="ko-KR" sz="1200" kern="1200" dirty="0"/>
            <a:t>9</a:t>
          </a:r>
          <a:r>
            <a:rPr lang="ko-KR" altLang="en-US" sz="1200" kern="1200" dirty="0"/>
            <a:t>월 </a:t>
          </a:r>
          <a:r>
            <a:rPr lang="en-US" altLang="ko-KR" sz="1200" kern="1200" dirty="0"/>
            <a:t>10</a:t>
          </a:r>
          <a:r>
            <a:rPr lang="ko-KR" altLang="en-US" sz="1200" kern="1200" dirty="0"/>
            <a:t>일</a:t>
          </a:r>
          <a:r>
            <a:rPr lang="en-US" altLang="ko-KR" sz="1200" kern="1200" dirty="0"/>
            <a:t>, 27</a:t>
          </a:r>
          <a:r>
            <a:rPr lang="ko-KR" altLang="en-US" sz="1200" kern="1200" dirty="0"/>
            <a:t>면</a:t>
          </a:r>
          <a:r>
            <a:rPr lang="en-US" altLang="ko-KR" sz="1200" kern="1200" dirty="0"/>
            <a:t>.</a:t>
          </a:r>
          <a:endParaRPr lang="ko-KR" altLang="en-US" sz="1200" kern="1200" dirty="0"/>
        </a:p>
      </dsp:txBody>
      <dsp:txXfrm>
        <a:off x="13512" y="13616"/>
        <a:ext cx="2592604" cy="2497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131066-233C-4AD3-A3ED-4B1C1B6A84D7}">
      <dsp:nvSpPr>
        <dsp:cNvPr id="0" name=""/>
        <dsp:cNvSpPr/>
      </dsp:nvSpPr>
      <dsp:spPr>
        <a:xfrm>
          <a:off x="50810" y="991842"/>
          <a:ext cx="2762398" cy="1657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700" kern="1200" dirty="0"/>
            <a:t>기준</a:t>
          </a:r>
          <a:endParaRPr lang="en-US" altLang="ko-KR" sz="2700" kern="1200" dirty="0"/>
        </a:p>
        <a:p>
          <a:pPr lvl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700" kern="1200" dirty="0"/>
            <a:t>법</a:t>
          </a:r>
          <a:r>
            <a:rPr lang="en-US" altLang="ko-KR" sz="2700" kern="1200" dirty="0"/>
            <a:t>, </a:t>
          </a:r>
          <a:r>
            <a:rPr lang="ko-KR" altLang="en-US" sz="2700" kern="1200" dirty="0"/>
            <a:t>규정</a:t>
          </a:r>
          <a:r>
            <a:rPr lang="en-US" altLang="ko-KR" sz="2700" kern="1200" dirty="0"/>
            <a:t>, </a:t>
          </a:r>
          <a:r>
            <a:rPr lang="ko-KR" altLang="en-US" sz="2700" kern="1200" dirty="0"/>
            <a:t>지침</a:t>
          </a:r>
          <a:r>
            <a:rPr lang="en-US" altLang="ko-KR" sz="2700" kern="1200" dirty="0"/>
            <a:t>…</a:t>
          </a:r>
          <a:endParaRPr lang="ko-KR" altLang="en-US" sz="2700" kern="1200" dirty="0"/>
        </a:p>
      </dsp:txBody>
      <dsp:txXfrm>
        <a:off x="99355" y="1040387"/>
        <a:ext cx="2665308" cy="1560349"/>
      </dsp:txXfrm>
    </dsp:sp>
    <dsp:sp modelId="{242DE82C-A42B-4E9A-A6FA-F129D1346A58}">
      <dsp:nvSpPr>
        <dsp:cNvPr id="0" name=""/>
        <dsp:cNvSpPr/>
      </dsp:nvSpPr>
      <dsp:spPr>
        <a:xfrm>
          <a:off x="3081134" y="1478025"/>
          <a:ext cx="568001" cy="685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100" kern="1200"/>
        </a:p>
      </dsp:txBody>
      <dsp:txXfrm>
        <a:off x="3081134" y="1615040"/>
        <a:ext cx="397601" cy="411044"/>
      </dsp:txXfrm>
    </dsp:sp>
    <dsp:sp modelId="{0143C934-6B3A-46E2-BCF0-46E3F5BCA7CA}">
      <dsp:nvSpPr>
        <dsp:cNvPr id="0" name=""/>
        <dsp:cNvSpPr/>
      </dsp:nvSpPr>
      <dsp:spPr>
        <a:xfrm>
          <a:off x="3884909" y="991842"/>
          <a:ext cx="2762398" cy="1657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700" kern="1200" dirty="0"/>
            <a:t>사각지대</a:t>
          </a:r>
        </a:p>
      </dsp:txBody>
      <dsp:txXfrm>
        <a:off x="3933454" y="1040387"/>
        <a:ext cx="2665308" cy="1560349"/>
      </dsp:txXfrm>
    </dsp:sp>
    <dsp:sp modelId="{6C550BB5-C834-4C02-93FA-BA83EFE467A7}">
      <dsp:nvSpPr>
        <dsp:cNvPr id="0" name=""/>
        <dsp:cNvSpPr/>
      </dsp:nvSpPr>
      <dsp:spPr>
        <a:xfrm rot="21593073">
          <a:off x="6886142" y="1474250"/>
          <a:ext cx="506329" cy="685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100" kern="1200"/>
        </a:p>
      </dsp:txBody>
      <dsp:txXfrm>
        <a:off x="6886142" y="1611418"/>
        <a:ext cx="354430" cy="411044"/>
      </dsp:txXfrm>
    </dsp:sp>
    <dsp:sp modelId="{D33FAF83-8E64-4B95-B947-ABE461C82ADE}">
      <dsp:nvSpPr>
        <dsp:cNvPr id="0" name=""/>
        <dsp:cNvSpPr/>
      </dsp:nvSpPr>
      <dsp:spPr>
        <a:xfrm>
          <a:off x="7602645" y="984351"/>
          <a:ext cx="2762398" cy="1657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700" kern="1200" dirty="0"/>
            <a:t>어떻게 최소화할 것인가</a:t>
          </a:r>
          <a:r>
            <a:rPr lang="en-US" altLang="ko-KR" sz="2700" kern="1200" dirty="0"/>
            <a:t>?</a:t>
          </a:r>
          <a:endParaRPr lang="ko-KR" altLang="en-US" sz="2700" kern="1200" dirty="0"/>
        </a:p>
      </dsp:txBody>
      <dsp:txXfrm>
        <a:off x="7651190" y="1032896"/>
        <a:ext cx="2665308" cy="156034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6ECF34-F34D-4AD4-82E4-F5890CB62495}">
      <dsp:nvSpPr>
        <dsp:cNvPr id="0" name=""/>
        <dsp:cNvSpPr/>
      </dsp:nvSpPr>
      <dsp:spPr>
        <a:xfrm>
          <a:off x="0" y="3081"/>
          <a:ext cx="5730240" cy="466274"/>
        </a:xfrm>
        <a:prstGeom prst="round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/>
            <a:t>현실을 제대로 반영하지 못하는 기준</a:t>
          </a:r>
        </a:p>
      </dsp:txBody>
      <dsp:txXfrm>
        <a:off x="22762" y="25843"/>
        <a:ext cx="5684716" cy="420750"/>
      </dsp:txXfrm>
    </dsp:sp>
    <dsp:sp modelId="{E3650E09-71B0-48F7-986D-20357545C975}">
      <dsp:nvSpPr>
        <dsp:cNvPr id="0" name=""/>
        <dsp:cNvSpPr/>
      </dsp:nvSpPr>
      <dsp:spPr>
        <a:xfrm>
          <a:off x="0" y="498155"/>
          <a:ext cx="5730240" cy="466274"/>
        </a:xfrm>
        <a:prstGeom prst="round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/>
            <a:t>정보 부족 </a:t>
          </a:r>
          <a:r>
            <a:rPr lang="ko-KR" altLang="en-US" sz="1800" kern="1200" dirty="0">
              <a:solidFill>
                <a:srgbClr val="C00000"/>
              </a:solidFill>
            </a:rPr>
            <a:t>신청주의에 따른 급여</a:t>
          </a:r>
          <a:endParaRPr lang="ko-KR" altLang="en-US" sz="1800" kern="1200" dirty="0"/>
        </a:p>
      </dsp:txBody>
      <dsp:txXfrm>
        <a:off x="22762" y="520917"/>
        <a:ext cx="5684716" cy="420750"/>
      </dsp:txXfrm>
    </dsp:sp>
    <dsp:sp modelId="{FBA746D5-C800-4ECB-A1E6-427F206EE817}">
      <dsp:nvSpPr>
        <dsp:cNvPr id="0" name=""/>
        <dsp:cNvSpPr/>
      </dsp:nvSpPr>
      <dsp:spPr>
        <a:xfrm>
          <a:off x="0" y="993229"/>
          <a:ext cx="5730240" cy="466274"/>
        </a:xfrm>
        <a:prstGeom prst="round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>
              <a:solidFill>
                <a:srgbClr val="C00000"/>
              </a:solidFill>
            </a:rPr>
            <a:t>알아도</a:t>
          </a:r>
          <a:r>
            <a:rPr lang="en-US" altLang="ko-KR" sz="1800" kern="1200" dirty="0">
              <a:solidFill>
                <a:srgbClr val="C00000"/>
              </a:solidFill>
            </a:rPr>
            <a:t>… </a:t>
          </a:r>
          <a:r>
            <a:rPr lang="ko-KR" altLang="en-US" sz="1800" kern="1200" dirty="0">
              <a:solidFill>
                <a:srgbClr val="C00000"/>
              </a:solidFill>
            </a:rPr>
            <a:t>자존감</a:t>
          </a:r>
          <a:r>
            <a:rPr lang="en-US" altLang="ko-KR" sz="1800" kern="1200" dirty="0">
              <a:solidFill>
                <a:srgbClr val="C00000"/>
              </a:solidFill>
            </a:rPr>
            <a:t>, </a:t>
          </a:r>
          <a:r>
            <a:rPr lang="ko-KR" altLang="en-US" sz="1800" kern="1200" dirty="0">
              <a:solidFill>
                <a:srgbClr val="C00000"/>
              </a:solidFill>
            </a:rPr>
            <a:t>자존심</a:t>
          </a:r>
          <a:r>
            <a:rPr lang="en-US" altLang="ko-KR" sz="1800" kern="1200" dirty="0">
              <a:solidFill>
                <a:srgbClr val="C00000"/>
              </a:solidFill>
            </a:rPr>
            <a:t>…</a:t>
          </a:r>
          <a:r>
            <a:rPr lang="ko-KR" sz="1800" kern="1200" dirty="0"/>
            <a:t>수치심</a:t>
          </a:r>
          <a:r>
            <a:rPr lang="en-US" sz="1800" kern="1200" dirty="0"/>
            <a:t>(</a:t>
          </a:r>
          <a:r>
            <a:rPr lang="ko-KR" sz="1800" kern="1200" dirty="0"/>
            <a:t>사회적 낙인 효과</a:t>
          </a:r>
          <a:r>
            <a:rPr lang="en-US" sz="1800" kern="1200" dirty="0"/>
            <a:t>)</a:t>
          </a:r>
          <a:endParaRPr lang="ko-KR" sz="1800" kern="1200" dirty="0"/>
        </a:p>
      </dsp:txBody>
      <dsp:txXfrm>
        <a:off x="22762" y="1015991"/>
        <a:ext cx="5684716" cy="42075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7C3BE4-6CCB-4505-85FA-92A6C6D656A8}">
      <dsp:nvSpPr>
        <dsp:cNvPr id="0" name=""/>
        <dsp:cNvSpPr/>
      </dsp:nvSpPr>
      <dsp:spPr>
        <a:xfrm>
          <a:off x="0" y="0"/>
          <a:ext cx="2177472" cy="580320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800" kern="1200" dirty="0"/>
            <a:t>차상위</a:t>
          </a:r>
        </a:p>
      </dsp:txBody>
      <dsp:txXfrm>
        <a:off x="28329" y="28329"/>
        <a:ext cx="2120814" cy="523662"/>
      </dsp:txXfrm>
    </dsp:sp>
    <dsp:sp modelId="{AB9C2CF6-D43B-42D7-8AC0-3C735B73E155}">
      <dsp:nvSpPr>
        <dsp:cNvPr id="0" name=""/>
        <dsp:cNvSpPr/>
      </dsp:nvSpPr>
      <dsp:spPr>
        <a:xfrm>
          <a:off x="0" y="685633"/>
          <a:ext cx="2177472" cy="580320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/>
            <a:t>긴급복지 지원</a:t>
          </a:r>
        </a:p>
      </dsp:txBody>
      <dsp:txXfrm>
        <a:off x="28329" y="713962"/>
        <a:ext cx="2120814" cy="52366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09114C-5390-441C-9A53-14DE14272D80}">
      <dsp:nvSpPr>
        <dsp:cNvPr id="0" name=""/>
        <dsp:cNvSpPr/>
      </dsp:nvSpPr>
      <dsp:spPr>
        <a:xfrm>
          <a:off x="2284613" y="274389"/>
          <a:ext cx="3649057" cy="1267269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D8C841-A7A6-4E04-869E-FA18D50CA1CA}">
      <dsp:nvSpPr>
        <dsp:cNvPr id="0" name=""/>
        <dsp:cNvSpPr/>
      </dsp:nvSpPr>
      <dsp:spPr>
        <a:xfrm>
          <a:off x="3761209" y="3468941"/>
          <a:ext cx="707181" cy="452596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C7006C-CC87-404F-9622-2739717DFDB7}">
      <dsp:nvSpPr>
        <dsp:cNvPr id="0" name=""/>
        <dsp:cNvSpPr/>
      </dsp:nvSpPr>
      <dsp:spPr>
        <a:xfrm>
          <a:off x="2417563" y="3739580"/>
          <a:ext cx="3394472" cy="8486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900" kern="1200" dirty="0"/>
            <a:t>사각지대</a:t>
          </a:r>
        </a:p>
      </dsp:txBody>
      <dsp:txXfrm>
        <a:off x="2417563" y="3739580"/>
        <a:ext cx="3394472" cy="848618"/>
      </dsp:txXfrm>
    </dsp:sp>
    <dsp:sp modelId="{AA43F1D5-3A62-41BC-8D04-10C6E2980F9F}">
      <dsp:nvSpPr>
        <dsp:cNvPr id="0" name=""/>
        <dsp:cNvSpPr/>
      </dsp:nvSpPr>
      <dsp:spPr>
        <a:xfrm>
          <a:off x="3313899" y="1631342"/>
          <a:ext cx="1867702" cy="12893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/>
            <a:t>수치심 혹은 자존심</a:t>
          </a:r>
          <a:r>
            <a:rPr lang="en-US" altLang="ko-KR" sz="1800" kern="1200" dirty="0"/>
            <a:t>, </a:t>
          </a:r>
          <a:r>
            <a:rPr lang="ko-KR" altLang="en-US" sz="1800" kern="1200" dirty="0"/>
            <a:t>낮은 기대감</a:t>
          </a:r>
          <a:r>
            <a:rPr lang="en-US" altLang="ko-KR" sz="1800" kern="1200" dirty="0"/>
            <a:t>, </a:t>
          </a:r>
          <a:r>
            <a:rPr lang="ko-KR" altLang="en-US" sz="1800" kern="1200" dirty="0"/>
            <a:t>신청주의</a:t>
          </a:r>
          <a:r>
            <a:rPr lang="en-US" altLang="ko-KR" sz="1800" kern="1200" dirty="0"/>
            <a:t>(?)</a:t>
          </a:r>
          <a:endParaRPr lang="ko-KR" altLang="en-US" sz="1800" kern="1200" dirty="0"/>
        </a:p>
      </dsp:txBody>
      <dsp:txXfrm>
        <a:off x="3587418" y="1820157"/>
        <a:ext cx="1320664" cy="911679"/>
      </dsp:txXfrm>
    </dsp:sp>
    <dsp:sp modelId="{9EA6D708-BDB0-44C9-A98E-726F9646365A}">
      <dsp:nvSpPr>
        <dsp:cNvPr id="0" name=""/>
        <dsp:cNvSpPr/>
      </dsp:nvSpPr>
      <dsp:spPr>
        <a:xfrm>
          <a:off x="1925523" y="676364"/>
          <a:ext cx="1867702" cy="12893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/>
            <a:t>부양의무자 규정</a:t>
          </a:r>
        </a:p>
      </dsp:txBody>
      <dsp:txXfrm>
        <a:off x="2199042" y="865179"/>
        <a:ext cx="1320664" cy="911679"/>
      </dsp:txXfrm>
    </dsp:sp>
    <dsp:sp modelId="{2442367A-BBDC-43AD-92CB-445E8E7D37BE}">
      <dsp:nvSpPr>
        <dsp:cNvPr id="0" name=""/>
        <dsp:cNvSpPr/>
      </dsp:nvSpPr>
      <dsp:spPr>
        <a:xfrm>
          <a:off x="3704263" y="368598"/>
          <a:ext cx="1867702" cy="12893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err="1"/>
            <a:t>소득인정액</a:t>
          </a:r>
          <a:endParaRPr lang="ko-KR" altLang="en-US" sz="1800" kern="1200" dirty="0"/>
        </a:p>
      </dsp:txBody>
      <dsp:txXfrm>
        <a:off x="3977782" y="557413"/>
        <a:ext cx="1320664" cy="911679"/>
      </dsp:txXfrm>
    </dsp:sp>
    <dsp:sp modelId="{7FACDABC-C60D-4E97-9831-D0C7543C1A60}">
      <dsp:nvSpPr>
        <dsp:cNvPr id="0" name=""/>
        <dsp:cNvSpPr/>
      </dsp:nvSpPr>
      <dsp:spPr>
        <a:xfrm>
          <a:off x="1952620" y="-62235"/>
          <a:ext cx="4324359" cy="3530264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A06D45-9FD3-415B-AE7A-0247794A30A8}">
      <dsp:nvSpPr>
        <dsp:cNvPr id="0" name=""/>
        <dsp:cNvSpPr/>
      </dsp:nvSpPr>
      <dsp:spPr>
        <a:xfrm>
          <a:off x="0" y="645535"/>
          <a:ext cx="10515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0F21C2-E45C-4E64-9582-C730981E4E73}">
      <dsp:nvSpPr>
        <dsp:cNvPr id="0" name=""/>
        <dsp:cNvSpPr/>
      </dsp:nvSpPr>
      <dsp:spPr>
        <a:xfrm>
          <a:off x="500620" y="37847"/>
          <a:ext cx="10012402" cy="858608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800" b="0" kern="1200" dirty="0">
              <a:solidFill>
                <a:schemeClr val="bg1"/>
              </a:solidFill>
            </a:rPr>
            <a:t>‘</a:t>
          </a:r>
          <a:r>
            <a:rPr lang="ko-KR" altLang="en-US" sz="2800" b="0" kern="1200" dirty="0" err="1">
              <a:solidFill>
                <a:schemeClr val="bg1"/>
              </a:solidFill>
            </a:rPr>
            <a:t>세모녀</a:t>
          </a:r>
          <a:r>
            <a:rPr lang="en-US" altLang="ko-KR" sz="2800" b="0" kern="1200" dirty="0">
              <a:solidFill>
                <a:schemeClr val="bg1"/>
              </a:solidFill>
            </a:rPr>
            <a:t>’ – </a:t>
          </a:r>
          <a:r>
            <a:rPr lang="ko-KR" altLang="en-US" sz="2800" b="0" kern="1200" dirty="0">
              <a:solidFill>
                <a:schemeClr val="bg1"/>
              </a:solidFill>
            </a:rPr>
            <a:t>복지사각지대의 대명사</a:t>
          </a:r>
        </a:p>
      </dsp:txBody>
      <dsp:txXfrm>
        <a:off x="542534" y="79761"/>
        <a:ext cx="9928574" cy="774780"/>
      </dsp:txXfrm>
    </dsp:sp>
    <dsp:sp modelId="{14D1AB74-38CA-4308-A615-6CC8370568E2}">
      <dsp:nvSpPr>
        <dsp:cNvPr id="0" name=""/>
        <dsp:cNvSpPr/>
      </dsp:nvSpPr>
      <dsp:spPr>
        <a:xfrm>
          <a:off x="0" y="1773423"/>
          <a:ext cx="10515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1007B2-67C5-427F-A2B4-4FFF92D230ED}">
      <dsp:nvSpPr>
        <dsp:cNvPr id="0" name=""/>
        <dsp:cNvSpPr/>
      </dsp:nvSpPr>
      <dsp:spPr>
        <a:xfrm>
          <a:off x="500620" y="1165735"/>
          <a:ext cx="10012402" cy="858608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800" b="1" kern="1200" dirty="0">
              <a:solidFill>
                <a:srgbClr val="C00000"/>
              </a:solidFill>
            </a:rPr>
            <a:t>‘</a:t>
          </a:r>
          <a:r>
            <a:rPr lang="ko-KR" altLang="en-US" sz="2800" b="1" kern="1200" dirty="0" err="1">
              <a:solidFill>
                <a:srgbClr val="C00000"/>
              </a:solidFill>
            </a:rPr>
            <a:t>세모녀의</a:t>
          </a:r>
          <a:r>
            <a:rPr lang="ko-KR" altLang="en-US" sz="2800" b="1" kern="1200" dirty="0">
              <a:solidFill>
                <a:srgbClr val="C00000"/>
              </a:solidFill>
            </a:rPr>
            <a:t> 사회복지</a:t>
          </a:r>
          <a:r>
            <a:rPr lang="en-US" altLang="ko-KR" sz="2800" b="1" kern="1200" dirty="0">
              <a:solidFill>
                <a:srgbClr val="C00000"/>
              </a:solidFill>
            </a:rPr>
            <a:t>’ - </a:t>
          </a:r>
          <a:r>
            <a:rPr lang="ko-KR" altLang="en-US" sz="2800" b="1" kern="1200" dirty="0">
              <a:solidFill>
                <a:srgbClr val="C00000"/>
              </a:solidFill>
            </a:rPr>
            <a:t>복지사각지대 대응 정책 과정</a:t>
          </a:r>
        </a:p>
      </dsp:txBody>
      <dsp:txXfrm>
        <a:off x="542534" y="1207649"/>
        <a:ext cx="9928574" cy="774780"/>
      </dsp:txXfrm>
    </dsp:sp>
    <dsp:sp modelId="{1538F69C-30B9-4EC4-AB00-CF9E11BC9782}">
      <dsp:nvSpPr>
        <dsp:cNvPr id="0" name=""/>
        <dsp:cNvSpPr/>
      </dsp:nvSpPr>
      <dsp:spPr>
        <a:xfrm>
          <a:off x="0" y="2901311"/>
          <a:ext cx="10515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AAEEE9-83B1-4486-B3CE-2451008F9B8F}">
      <dsp:nvSpPr>
        <dsp:cNvPr id="0" name=""/>
        <dsp:cNvSpPr/>
      </dsp:nvSpPr>
      <dsp:spPr>
        <a:xfrm>
          <a:off x="500620" y="2293623"/>
          <a:ext cx="10012402" cy="858608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/>
            <a:t>수원 </a:t>
          </a:r>
          <a:r>
            <a:rPr lang="ko-KR" altLang="en-US" sz="2800" kern="1200" dirty="0" err="1"/>
            <a:t>세모녀</a:t>
          </a:r>
          <a:r>
            <a:rPr lang="ko-KR" altLang="en-US" sz="2800" kern="1200" dirty="0"/>
            <a:t> 사건과 새로운 정책과제</a:t>
          </a:r>
        </a:p>
      </dsp:txBody>
      <dsp:txXfrm>
        <a:off x="542534" y="2335537"/>
        <a:ext cx="9928574" cy="774780"/>
      </dsp:txXfrm>
    </dsp:sp>
    <dsp:sp modelId="{A03A58E5-5CC6-4740-91F8-17E479F6ADC3}">
      <dsp:nvSpPr>
        <dsp:cNvPr id="0" name=""/>
        <dsp:cNvSpPr/>
      </dsp:nvSpPr>
      <dsp:spPr>
        <a:xfrm>
          <a:off x="0" y="3885090"/>
          <a:ext cx="10515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FFC935-2823-48D5-9598-74BB61E6B09B}">
      <dsp:nvSpPr>
        <dsp:cNvPr id="0" name=""/>
        <dsp:cNvSpPr/>
      </dsp:nvSpPr>
      <dsp:spPr>
        <a:xfrm>
          <a:off x="500620" y="3421511"/>
          <a:ext cx="10012402" cy="714499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/>
            <a:t>마무리</a:t>
          </a:r>
        </a:p>
      </dsp:txBody>
      <dsp:txXfrm>
        <a:off x="535499" y="3456390"/>
        <a:ext cx="9942644" cy="64474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98B053-02C2-4E13-BC5B-60230AC65D1B}">
      <dsp:nvSpPr>
        <dsp:cNvPr id="0" name=""/>
        <dsp:cNvSpPr/>
      </dsp:nvSpPr>
      <dsp:spPr>
        <a:xfrm>
          <a:off x="800340" y="10026"/>
          <a:ext cx="8914918" cy="129835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254000" bIns="206113" numCol="1" spcCol="1270" anchor="ctr" anchorCtr="0">
          <a:noAutofit/>
        </a:bodyPr>
        <a:lstStyle/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dirty="0"/>
            <a:t>국가</a:t>
          </a:r>
        </a:p>
      </dsp:txBody>
      <dsp:txXfrm>
        <a:off x="800340" y="334614"/>
        <a:ext cx="8590330" cy="649175"/>
      </dsp:txXfrm>
    </dsp:sp>
    <dsp:sp modelId="{14581F2C-FEA1-4715-B5DF-BF2B8EF6614F}">
      <dsp:nvSpPr>
        <dsp:cNvPr id="0" name=""/>
        <dsp:cNvSpPr/>
      </dsp:nvSpPr>
      <dsp:spPr>
        <a:xfrm>
          <a:off x="800340" y="1011243"/>
          <a:ext cx="2745795" cy="25011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300" kern="1200" dirty="0"/>
            <a:t>2005</a:t>
          </a:r>
          <a:r>
            <a:rPr lang="ko-KR" altLang="en-US" sz="1300" kern="1200" dirty="0"/>
            <a:t>년 긴급복지지원법 제정</a:t>
          </a:r>
          <a:r>
            <a:rPr lang="en-US" altLang="ko-KR" sz="1300" kern="1200" dirty="0"/>
            <a:t>, </a:t>
          </a:r>
          <a:endParaRPr lang="en-US" altLang="ko-KR" sz="1300" kern="1200" dirty="0" smtClean="0"/>
        </a:p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300" kern="1200" dirty="0" smtClean="0"/>
            <a:t>2006</a:t>
          </a:r>
          <a:r>
            <a:rPr lang="ko-KR" altLang="en-US" sz="1300" kern="1200" dirty="0"/>
            <a:t>년부터 시행</a:t>
          </a:r>
          <a:endParaRPr lang="en-US" altLang="ko-KR" sz="1300" kern="1200" dirty="0"/>
        </a:p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dirty="0">
              <a:solidFill>
                <a:srgbClr val="C00000"/>
              </a:solidFill>
            </a:rPr>
            <a:t>보건복지부 중심</a:t>
          </a:r>
        </a:p>
      </dsp:txBody>
      <dsp:txXfrm>
        <a:off x="800340" y="1011243"/>
        <a:ext cx="2745795" cy="2501103"/>
      </dsp:txXfrm>
    </dsp:sp>
    <dsp:sp modelId="{1FBF15C6-FAB4-4EBC-AE4D-88812A81153B}">
      <dsp:nvSpPr>
        <dsp:cNvPr id="0" name=""/>
        <dsp:cNvSpPr/>
      </dsp:nvSpPr>
      <dsp:spPr>
        <a:xfrm>
          <a:off x="3546135" y="442810"/>
          <a:ext cx="6169123" cy="129835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254000" bIns="206113" numCol="1" spcCol="1270" anchor="ctr" anchorCtr="0">
          <a:noAutofit/>
        </a:bodyPr>
        <a:lstStyle/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dirty="0"/>
            <a:t>지방자치단체</a:t>
          </a:r>
        </a:p>
      </dsp:txBody>
      <dsp:txXfrm>
        <a:off x="3546135" y="767398"/>
        <a:ext cx="5844535" cy="649175"/>
      </dsp:txXfrm>
    </dsp:sp>
    <dsp:sp modelId="{F11270FE-23EE-4E02-A9A4-B09AA2880278}">
      <dsp:nvSpPr>
        <dsp:cNvPr id="0" name=""/>
        <dsp:cNvSpPr/>
      </dsp:nvSpPr>
      <dsp:spPr>
        <a:xfrm>
          <a:off x="3546135" y="1444027"/>
          <a:ext cx="2745795" cy="25011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300" kern="1200" dirty="0"/>
            <a:t>2014</a:t>
          </a:r>
          <a:r>
            <a:rPr lang="ko-KR" altLang="en-US" sz="1300" kern="1200" dirty="0"/>
            <a:t>년 송파 </a:t>
          </a:r>
          <a:r>
            <a:rPr lang="ko-KR" altLang="en-US" sz="1300" kern="1200" dirty="0" err="1"/>
            <a:t>세모녀</a:t>
          </a:r>
          <a:r>
            <a:rPr lang="ko-KR" altLang="en-US" sz="1300" kern="1200" dirty="0"/>
            <a:t> 사건 </a:t>
          </a:r>
          <a:r>
            <a:rPr lang="ko-KR" altLang="en-US" sz="1300" kern="1200" dirty="0" smtClean="0"/>
            <a:t>이후</a:t>
          </a:r>
          <a:endParaRPr lang="en-US" altLang="ko-KR" sz="1300" kern="1200" dirty="0" smtClean="0"/>
        </a:p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dirty="0" smtClean="0"/>
            <a:t> </a:t>
          </a:r>
          <a:r>
            <a:rPr lang="ko-KR" altLang="en-US" sz="1300" kern="1200" dirty="0">
              <a:solidFill>
                <a:srgbClr val="C00000"/>
              </a:solidFill>
            </a:rPr>
            <a:t>지자체 권한 강화</a:t>
          </a:r>
          <a:endParaRPr lang="en-US" altLang="ko-KR" sz="1300" kern="1200" dirty="0">
            <a:solidFill>
              <a:srgbClr val="C00000"/>
            </a:solidFill>
          </a:endParaRPr>
        </a:p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dirty="0"/>
            <a:t>긴급복지지원법 </a:t>
          </a:r>
          <a:r>
            <a:rPr lang="en-US" altLang="ko-KR" sz="1300" kern="1200" dirty="0"/>
            <a:t>2</a:t>
          </a:r>
          <a:r>
            <a:rPr lang="ko-KR" altLang="en-US" sz="1300" kern="1200" dirty="0"/>
            <a:t>조 </a:t>
          </a:r>
          <a:r>
            <a:rPr lang="en-US" altLang="ko-KR" sz="1300" kern="1200" dirty="0"/>
            <a:t>6(</a:t>
          </a:r>
          <a:r>
            <a:rPr lang="ko-KR" altLang="en-US" sz="1300" kern="1200" dirty="0"/>
            <a:t>위기상황의 정의</a:t>
          </a:r>
          <a:r>
            <a:rPr lang="en-US" altLang="ko-KR" sz="1300" kern="1200" dirty="0"/>
            <a:t>). </a:t>
          </a:r>
          <a:r>
            <a:rPr lang="ko-KR" altLang="en-US" sz="1300" kern="1200" dirty="0"/>
            <a:t>보건복지부령으로 </a:t>
          </a:r>
          <a:r>
            <a:rPr lang="ko-KR" altLang="en-US" sz="1300" kern="1200" dirty="0" smtClean="0"/>
            <a:t>정하는     </a:t>
          </a:r>
          <a:r>
            <a:rPr lang="ko-KR" altLang="en-US" sz="1300" kern="1200" dirty="0"/>
            <a:t>기준에 따라 지방자치단체의 </a:t>
          </a:r>
          <a:r>
            <a:rPr lang="ko-KR" altLang="en-US" sz="1300" kern="1200" dirty="0" smtClean="0"/>
            <a:t>조례로</a:t>
          </a:r>
          <a:endParaRPr lang="en-US" altLang="ko-KR" sz="1300" kern="1200" dirty="0" smtClean="0"/>
        </a:p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dirty="0" smtClean="0"/>
            <a:t> </a:t>
          </a:r>
          <a:r>
            <a:rPr lang="ko-KR" altLang="en-US" sz="1300" kern="1200" dirty="0"/>
            <a:t>정한 사유가 발생한 경우</a:t>
          </a:r>
        </a:p>
      </dsp:txBody>
      <dsp:txXfrm>
        <a:off x="3546135" y="1444027"/>
        <a:ext cx="2745795" cy="2501103"/>
      </dsp:txXfrm>
    </dsp:sp>
    <dsp:sp modelId="{FF9C1179-2FB6-44D2-BFFD-BAD842F0924C}">
      <dsp:nvSpPr>
        <dsp:cNvPr id="0" name=""/>
        <dsp:cNvSpPr/>
      </dsp:nvSpPr>
      <dsp:spPr>
        <a:xfrm>
          <a:off x="6291930" y="875594"/>
          <a:ext cx="3423328" cy="129835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254000" bIns="206113" numCol="1" spcCol="1270" anchor="ctr" anchorCtr="0">
          <a:noAutofit/>
        </a:bodyPr>
        <a:lstStyle/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dirty="0"/>
            <a:t>신고의무자</a:t>
          </a:r>
          <a:r>
            <a:rPr lang="en-US" altLang="ko-KR" sz="1300" kern="1200" dirty="0"/>
            <a:t>(=</a:t>
          </a:r>
          <a:r>
            <a:rPr lang="ko-KR" altLang="en-US" sz="1300" kern="1200" dirty="0"/>
            <a:t>우리</a:t>
          </a:r>
          <a:r>
            <a:rPr lang="en-US" altLang="ko-KR" sz="1300" kern="1200" dirty="0"/>
            <a:t>, </a:t>
          </a:r>
          <a:r>
            <a:rPr lang="ko-KR" altLang="en-US" sz="1300" kern="1200" dirty="0"/>
            <a:t>공동체</a:t>
          </a:r>
          <a:r>
            <a:rPr lang="en-US" altLang="ko-KR" sz="1300" kern="1200" dirty="0"/>
            <a:t>)</a:t>
          </a:r>
          <a:r>
            <a:rPr lang="ko-KR" altLang="en-US" sz="1300" kern="1200" dirty="0"/>
            <a:t> 역할 강조</a:t>
          </a:r>
        </a:p>
      </dsp:txBody>
      <dsp:txXfrm>
        <a:off x="6291930" y="1200182"/>
        <a:ext cx="3098740" cy="649175"/>
      </dsp:txXfrm>
    </dsp:sp>
    <dsp:sp modelId="{AA45D975-6ED9-41BD-A269-AFAAD1CC0B8E}">
      <dsp:nvSpPr>
        <dsp:cNvPr id="0" name=""/>
        <dsp:cNvSpPr/>
      </dsp:nvSpPr>
      <dsp:spPr>
        <a:xfrm>
          <a:off x="6291930" y="1876811"/>
          <a:ext cx="2745795" cy="24645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300" kern="1200" dirty="0"/>
            <a:t>2018</a:t>
          </a:r>
          <a:r>
            <a:rPr lang="ko-KR" altLang="en-US" sz="1300" kern="1200" dirty="0"/>
            <a:t>년 </a:t>
          </a:r>
          <a:r>
            <a:rPr lang="en-US" altLang="ko-KR" sz="1300" kern="1200" dirty="0"/>
            <a:t>4</a:t>
          </a:r>
          <a:r>
            <a:rPr lang="ko-KR" altLang="en-US" sz="1300" kern="1200" dirty="0"/>
            <a:t>월 증평 모녀 사건 이후</a:t>
          </a:r>
          <a:endParaRPr lang="en-US" altLang="ko-KR" sz="1300" kern="1200" dirty="0"/>
        </a:p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300" kern="1200" dirty="0"/>
            <a:t>긴급복지지원법 </a:t>
          </a:r>
          <a:r>
            <a:rPr lang="en-US" sz="1300" kern="1200" dirty="0"/>
            <a:t>7</a:t>
          </a:r>
          <a:r>
            <a:rPr lang="ko-KR" sz="1300" kern="1200" dirty="0"/>
            <a:t>조 </a:t>
          </a:r>
          <a:r>
            <a:rPr lang="en-US" sz="1300" kern="1200" dirty="0"/>
            <a:t>⑥ </a:t>
          </a:r>
          <a:r>
            <a:rPr lang="en-US" sz="1300" kern="1200" dirty="0" err="1"/>
            <a:t>국가</a:t>
          </a:r>
          <a:r>
            <a:rPr lang="en-US" sz="1300" kern="1200" dirty="0"/>
            <a:t> 및 </a:t>
          </a:r>
          <a:r>
            <a:rPr lang="en-US" sz="1300" kern="1200" dirty="0" err="1"/>
            <a:t>지방자치단체는</a:t>
          </a:r>
          <a:r>
            <a:rPr lang="en-US" sz="1300" kern="1200" dirty="0"/>
            <a:t> 제3항 각 </a:t>
          </a:r>
          <a:r>
            <a:rPr lang="en-US" sz="1300" kern="1200" dirty="0" err="1"/>
            <a:t>호의</a:t>
          </a:r>
          <a:r>
            <a:rPr lang="en-US" sz="1300" kern="1200" dirty="0"/>
            <a:t> </a:t>
          </a:r>
          <a:r>
            <a:rPr lang="en-US" sz="1300" kern="1200" dirty="0" err="1"/>
            <a:t>어느</a:t>
          </a:r>
          <a:r>
            <a:rPr lang="en-US" sz="1300" kern="1200" dirty="0"/>
            <a:t> </a:t>
          </a:r>
          <a:r>
            <a:rPr lang="en-US" sz="1300" kern="1200" dirty="0" err="1"/>
            <a:t>하나에</a:t>
          </a:r>
          <a:r>
            <a:rPr lang="en-US" sz="1300" kern="1200" dirty="0"/>
            <a:t> </a:t>
          </a:r>
          <a:r>
            <a:rPr lang="en-US" sz="1300" kern="1200" dirty="0" err="1"/>
            <a:t>해당하는</a:t>
          </a:r>
          <a:r>
            <a:rPr lang="en-US" sz="1300" kern="1200" dirty="0"/>
            <a:t> </a:t>
          </a:r>
          <a:r>
            <a:rPr lang="en-US" sz="1300" kern="1200" dirty="0" err="1"/>
            <a:t>사람에게</a:t>
          </a:r>
          <a:r>
            <a:rPr lang="en-US" sz="1300" kern="1200" dirty="0"/>
            <a:t> </a:t>
          </a:r>
          <a:r>
            <a:rPr lang="en-US" sz="1300" kern="1200" dirty="0" err="1"/>
            <a:t>긴급지원사업에</a:t>
          </a:r>
          <a:r>
            <a:rPr lang="en-US" sz="1300" kern="1200" dirty="0"/>
            <a:t> </a:t>
          </a:r>
          <a:r>
            <a:rPr lang="en-US" sz="1300" kern="1200" dirty="0" err="1"/>
            <a:t>관한</a:t>
          </a:r>
          <a:r>
            <a:rPr lang="en-US" sz="1300" kern="1200" dirty="0"/>
            <a:t> </a:t>
          </a:r>
          <a:r>
            <a:rPr lang="en-US" sz="1300" kern="1200" dirty="0" err="1"/>
            <a:t>홍보를</a:t>
          </a:r>
          <a:r>
            <a:rPr lang="en-US" sz="1300" kern="1200" dirty="0"/>
            <a:t> </a:t>
          </a:r>
          <a:r>
            <a:rPr lang="en-US" sz="1300" kern="1200" dirty="0" err="1"/>
            <a:t>실시하여야</a:t>
          </a:r>
          <a:r>
            <a:rPr lang="en-US" sz="1300" kern="1200" dirty="0"/>
            <a:t> </a:t>
          </a:r>
          <a:r>
            <a:rPr lang="en-US" sz="1300" kern="1200" dirty="0" err="1"/>
            <a:t>한다</a:t>
          </a:r>
          <a:r>
            <a:rPr lang="en-US" sz="1300" kern="1200" dirty="0"/>
            <a:t>. </a:t>
          </a:r>
          <a:endParaRPr lang="en-US" sz="1300" kern="1200" dirty="0" smtClean="0"/>
        </a:p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&lt;</a:t>
          </a:r>
          <a:r>
            <a:rPr lang="en-US" sz="1300" kern="1200" dirty="0" err="1"/>
            <a:t>신설</a:t>
          </a:r>
          <a:r>
            <a:rPr lang="en-US" sz="1300" kern="1200" dirty="0"/>
            <a:t> 2018. 12. 11.&gt;</a:t>
          </a:r>
          <a:endParaRPr lang="ko-KR" altLang="en-US" sz="1300" kern="1200" dirty="0"/>
        </a:p>
      </dsp:txBody>
      <dsp:txXfrm>
        <a:off x="6291930" y="1876811"/>
        <a:ext cx="2745795" cy="2464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638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1533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0285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3800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1643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1638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1317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947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9654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9277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3823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10/21/2022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114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37" r:id="rId6"/>
    <p:sldLayoutId id="2147483733" r:id="rId7"/>
    <p:sldLayoutId id="2147483734" r:id="rId8"/>
    <p:sldLayoutId id="2147483735" r:id="rId9"/>
    <p:sldLayoutId id="2147483736" r:id="rId10"/>
    <p:sldLayoutId id="21474837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0.xml"/><Relationship Id="rId13" Type="http://schemas.openxmlformats.org/officeDocument/2006/relationships/diagramLayout" Target="../diagrams/layout21.xml"/><Relationship Id="rId3" Type="http://schemas.openxmlformats.org/officeDocument/2006/relationships/diagramLayout" Target="../diagrams/layout19.xml"/><Relationship Id="rId7" Type="http://schemas.openxmlformats.org/officeDocument/2006/relationships/diagramData" Target="../diagrams/data20.xml"/><Relationship Id="rId12" Type="http://schemas.openxmlformats.org/officeDocument/2006/relationships/diagramData" Target="../diagrams/data21.xml"/><Relationship Id="rId2" Type="http://schemas.openxmlformats.org/officeDocument/2006/relationships/diagramData" Target="../diagrams/data19.xml"/><Relationship Id="rId16" Type="http://schemas.microsoft.com/office/2007/relationships/diagramDrawing" Target="../diagrams/drawing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11" Type="http://schemas.microsoft.com/office/2007/relationships/diagramDrawing" Target="../diagrams/drawing20.xml"/><Relationship Id="rId5" Type="http://schemas.openxmlformats.org/officeDocument/2006/relationships/diagramColors" Target="../diagrams/colors19.xml"/><Relationship Id="rId15" Type="http://schemas.openxmlformats.org/officeDocument/2006/relationships/diagramColors" Target="../diagrams/colors21.xml"/><Relationship Id="rId10" Type="http://schemas.openxmlformats.org/officeDocument/2006/relationships/diagramColors" Target="../diagrams/colors20.xml"/><Relationship Id="rId4" Type="http://schemas.openxmlformats.org/officeDocument/2006/relationships/diagramQuickStyle" Target="../diagrams/quickStyle19.xml"/><Relationship Id="rId9" Type="http://schemas.openxmlformats.org/officeDocument/2006/relationships/diagramQuickStyle" Target="../diagrams/quickStyle20.xml"/><Relationship Id="rId14" Type="http://schemas.openxmlformats.org/officeDocument/2006/relationships/diagramQuickStyle" Target="../diagrams/quickStyle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gkinds.or.kr/v2/news/search.do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gkinds.or.kr/v2/news/search.do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gkinds.or.kr/v2/news/search.do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Layout" Target="../diagrams/layout6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diagramData" Target="../diagrams/data6.xml"/><Relationship Id="rId2" Type="http://schemas.openxmlformats.org/officeDocument/2006/relationships/diagramData" Target="../diagrams/data4.xml"/><Relationship Id="rId1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5" Type="http://schemas.openxmlformats.org/officeDocument/2006/relationships/diagramColors" Target="../diagrams/colors6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CE1AED4-C7FF-4468-BF54-4470A0A3E2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DD7524-ED79-43DE-B4CB-4713E2FE7C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365" r="-1" b="3026"/>
          <a:stretch/>
        </p:blipFill>
        <p:spPr>
          <a:xfrm>
            <a:off x="-3044" y="8323"/>
            <a:ext cx="1218893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DE94FAB-AA60-43B4-A2C3-3A940B9A95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" y="4530071"/>
            <a:ext cx="12191999" cy="2327926"/>
          </a:xfrm>
          <a:prstGeom prst="rect">
            <a:avLst/>
          </a:prstGeom>
          <a:gradFill flip="none" rotWithShape="1">
            <a:gsLst>
              <a:gs pos="44000">
                <a:schemeClr val="tx1">
                  <a:alpha val="40000"/>
                </a:schemeClr>
              </a:gs>
              <a:gs pos="100000">
                <a:schemeClr val="tx1">
                  <a:alpha val="70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F86B1D8-6D18-483B-815B-9C4FFFB5D0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0501" y="2001840"/>
            <a:ext cx="8825346" cy="1152663"/>
          </a:xfrm>
        </p:spPr>
        <p:txBody>
          <a:bodyPr>
            <a:normAutofit fontScale="90000"/>
          </a:bodyPr>
          <a:lstStyle/>
          <a:p>
            <a:pPr algn="ctr"/>
            <a:r>
              <a:rPr lang="ko-KR" altLang="en-US" sz="4900" dirty="0" err="1"/>
              <a:t>세모녀의</a:t>
            </a:r>
            <a:r>
              <a:rPr lang="ko-KR" altLang="en-US" sz="4900" dirty="0"/>
              <a:t> </a:t>
            </a:r>
            <a:r>
              <a:rPr lang="ko-KR" altLang="en-US" sz="4900" dirty="0" smtClean="0"/>
              <a:t>사회복지</a:t>
            </a:r>
            <a:r>
              <a:rPr lang="ko-KR" altLang="en-US" sz="4400" dirty="0" smtClean="0"/>
              <a:t> </a:t>
            </a:r>
            <a:r>
              <a:rPr lang="en-US" altLang="ko-KR" sz="4400" dirty="0" smtClean="0"/>
              <a:t>-</a:t>
            </a:r>
            <a:r>
              <a:rPr lang="ko-KR" altLang="en-US" sz="4400" dirty="0" smtClean="0"/>
              <a:t>현실과 대책</a:t>
            </a:r>
            <a:r>
              <a:rPr lang="en-US" altLang="ko-KR" sz="4400" dirty="0"/>
              <a:t/>
            </a:r>
            <a:br>
              <a:rPr lang="en-US" altLang="ko-KR" sz="4400" dirty="0"/>
            </a:br>
            <a:endParaRPr lang="ko-KR" altLang="en-US" sz="4400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2836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395"/>
    </mc:Choice>
    <mc:Fallback xmlns="">
      <p:transition spd="slow" advTm="2439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FCFD522E-BF57-4058-B4B1-709CD16DD6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3190243"/>
              </p:ext>
            </p:extLst>
          </p:nvPr>
        </p:nvGraphicFramePr>
        <p:xfrm>
          <a:off x="854826" y="977727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129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124"/>
    </mc:Choice>
    <mc:Fallback xmlns="">
      <p:transition spd="slow" advTm="92124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06CC46B-94BF-45CA-847C-82FA22DFA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19584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o-KR" altLang="en-US" sz="4000" dirty="0"/>
              <a:t>긴급복지지원 주체의 역할 변화</a:t>
            </a:r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AB72B933-504D-49BD-A0D3-B91057198F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893596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378235D-F81D-4001-8F4E-E740AD62FA50}"/>
              </a:ext>
            </a:extLst>
          </p:cNvPr>
          <p:cNvSpPr txBox="1"/>
          <p:nvPr/>
        </p:nvSpPr>
        <p:spPr>
          <a:xfrm>
            <a:off x="838200" y="1352134"/>
            <a:ext cx="109251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600" b="1" dirty="0">
                <a:solidFill>
                  <a:srgbClr val="C00000"/>
                </a:solidFill>
              </a:rPr>
              <a:t>누가 어떻게 없앨 것인가</a:t>
            </a:r>
            <a:r>
              <a:rPr lang="en-US" altLang="ko-KR" sz="1600" b="1" dirty="0">
                <a:solidFill>
                  <a:srgbClr val="C00000"/>
                </a:solidFill>
              </a:rPr>
              <a:t>? </a:t>
            </a:r>
            <a:r>
              <a:rPr lang="ko-KR" altLang="en-US" sz="1600" b="1" dirty="0">
                <a:solidFill>
                  <a:srgbClr val="C00000"/>
                </a:solidFill>
              </a:rPr>
              <a:t>누가 변해야 하는가</a:t>
            </a:r>
            <a:r>
              <a:rPr lang="en-US" altLang="ko-KR" sz="1600" b="1" dirty="0">
                <a:solidFill>
                  <a:srgbClr val="C00000"/>
                </a:solidFill>
              </a:rPr>
              <a:t>? </a:t>
            </a:r>
            <a:r>
              <a:rPr lang="ko-KR" altLang="en-US" sz="1600" b="1" dirty="0">
                <a:solidFill>
                  <a:srgbClr val="C00000"/>
                </a:solidFill>
              </a:rPr>
              <a:t>정책에 비해 우리 대중은 얼마나 변하고 있나</a:t>
            </a:r>
            <a:r>
              <a:rPr lang="en-US" altLang="ko-KR" sz="1600" b="1" dirty="0">
                <a:solidFill>
                  <a:srgbClr val="C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96500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06CC46B-94BF-45CA-847C-82FA22DFA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/>
              <a:t>송파 </a:t>
            </a:r>
            <a:r>
              <a:rPr lang="ko-KR" altLang="en-US" dirty="0" err="1"/>
              <a:t>세모녀</a:t>
            </a:r>
            <a:r>
              <a:rPr lang="ko-KR" altLang="en-US" dirty="0"/>
              <a:t> 사건 이후의 변화</a:t>
            </a:r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CAF0331D-CBD1-425F-9141-55FB509C25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440809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다이어그램 5">
            <a:extLst>
              <a:ext uri="{FF2B5EF4-FFF2-40B4-BE49-F238E27FC236}">
                <a16:creationId xmlns:a16="http://schemas.microsoft.com/office/drawing/2014/main" id="{1079A5FC-7391-4A3B-981D-E81A26F4DF92}"/>
              </a:ext>
            </a:extLst>
          </p:cNvPr>
          <p:cNvGraphicFramePr/>
          <p:nvPr/>
        </p:nvGraphicFramePr>
        <p:xfrm>
          <a:off x="6949440" y="1961007"/>
          <a:ext cx="4805680" cy="7821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0C7C662-BF9C-4B82-B27E-B570D3F2D0CE}"/>
              </a:ext>
            </a:extLst>
          </p:cNvPr>
          <p:cNvSpPr txBox="1"/>
          <p:nvPr/>
        </p:nvSpPr>
        <p:spPr>
          <a:xfrm>
            <a:off x="962026" y="1382911"/>
            <a:ext cx="109251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C00000"/>
                </a:solidFill>
              </a:rPr>
              <a:t>삶의 현장에서 긴급복지 지원 기준을 마련하는 토대가 생겼다</a:t>
            </a:r>
            <a:r>
              <a:rPr lang="en-US" altLang="ko-KR" sz="1400" b="1" dirty="0">
                <a:solidFill>
                  <a:srgbClr val="C00000"/>
                </a:solidFill>
              </a:rPr>
              <a:t>. </a:t>
            </a:r>
            <a:r>
              <a:rPr lang="ko-KR" altLang="en-US" sz="1400" b="1" dirty="0">
                <a:solidFill>
                  <a:srgbClr val="C00000"/>
                </a:solidFill>
              </a:rPr>
              <a:t>그러나 여전히 중앙정부 주도적 정책 흐름이 있다</a:t>
            </a:r>
            <a:r>
              <a:rPr lang="en-US" altLang="ko-KR" sz="1400" b="1" dirty="0">
                <a:solidFill>
                  <a:srgbClr val="C00000"/>
                </a:solidFill>
              </a:rPr>
              <a:t>.</a:t>
            </a:r>
          </a:p>
          <a:p>
            <a:pPr algn="ctr"/>
            <a:r>
              <a:rPr lang="ko-KR" altLang="en-US" sz="1400" b="1" dirty="0">
                <a:solidFill>
                  <a:srgbClr val="C00000"/>
                </a:solidFill>
              </a:rPr>
              <a:t>지자체 권한을 강화할 수 있는 가능성을 지속적으로 모색할 필요가 있다</a:t>
            </a:r>
            <a:r>
              <a:rPr lang="en-US" altLang="ko-KR" sz="1400" b="1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33561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title"/>
          </p:nvPr>
        </p:nvSpPr>
        <p:spPr>
          <a:xfrm>
            <a:off x="838200" y="12405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o-KR" altLang="en-US" sz="4000" dirty="0" err="1"/>
              <a:t>수급권자</a:t>
            </a:r>
            <a:endParaRPr lang="ko-KR" altLang="en-US" sz="4000" dirty="0"/>
          </a:p>
        </p:txBody>
      </p:sp>
      <p:graphicFrame>
        <p:nvGraphicFramePr>
          <p:cNvPr id="9" name="내용 개체 틀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0024707"/>
              </p:ext>
            </p:extLst>
          </p:nvPr>
        </p:nvGraphicFramePr>
        <p:xfrm>
          <a:off x="838199" y="1825625"/>
          <a:ext cx="10832869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A962457-6C6D-4195-9680-F614AF735BEC}"/>
              </a:ext>
            </a:extLst>
          </p:cNvPr>
          <p:cNvSpPr txBox="1"/>
          <p:nvPr/>
        </p:nvSpPr>
        <p:spPr>
          <a:xfrm>
            <a:off x="1003590" y="1157231"/>
            <a:ext cx="109251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600" b="1" dirty="0">
                <a:solidFill>
                  <a:srgbClr val="C00000"/>
                </a:solidFill>
              </a:rPr>
              <a:t>복지사각지대의 해소 주체로서 지자체의 역할이 강조되었다</a:t>
            </a:r>
            <a:r>
              <a:rPr lang="en-US" altLang="ko-KR" sz="1600" b="1" dirty="0">
                <a:solidFill>
                  <a:srgbClr val="C00000"/>
                </a:solidFill>
              </a:rPr>
              <a:t>.</a:t>
            </a:r>
          </a:p>
          <a:p>
            <a:pPr algn="ctr"/>
            <a:r>
              <a:rPr lang="ko-KR" altLang="en-US" sz="1600" b="1" dirty="0">
                <a:solidFill>
                  <a:srgbClr val="C00000"/>
                </a:solidFill>
              </a:rPr>
              <a:t>사회보장신설변경협의 제도 활용을 전제로 한 지자체 권한 강화 방안을 지속적으로 모색할 필요가 있다</a:t>
            </a:r>
            <a:r>
              <a:rPr lang="en-US" altLang="ko-KR" sz="1600" b="1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273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723"/>
    </mc:Choice>
    <mc:Fallback xmlns="">
      <p:transition spd="slow" advTm="185723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06CC46B-94BF-45CA-847C-82FA22DFA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o-KR" altLang="en-US" sz="4000" dirty="0"/>
              <a:t>증평 모녀 사건 이후</a:t>
            </a:r>
            <a:r>
              <a:rPr lang="ko-KR" altLang="en-US" sz="3600" dirty="0"/>
              <a:t>의</a:t>
            </a:r>
            <a:r>
              <a:rPr lang="ko-KR" altLang="en-US" sz="4000" dirty="0"/>
              <a:t> 변화</a:t>
            </a:r>
          </a:p>
        </p:txBody>
      </p:sp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E1174E2E-4D98-4A12-92EB-A2CE6FA502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9179" y="2228179"/>
            <a:ext cx="5833641" cy="3183038"/>
          </a:xfrm>
          <a:prstGeom prst="rect">
            <a:avLst/>
          </a:prstGeom>
        </p:spPr>
      </p:pic>
      <p:graphicFrame>
        <p:nvGraphicFramePr>
          <p:cNvPr id="6" name="다이어그램 5">
            <a:extLst>
              <a:ext uri="{FF2B5EF4-FFF2-40B4-BE49-F238E27FC236}">
                <a16:creationId xmlns:a16="http://schemas.microsoft.com/office/drawing/2014/main" id="{C68C5A63-FE00-408B-A3F1-526F1F1B6F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8638418"/>
              </p:ext>
            </p:extLst>
          </p:nvPr>
        </p:nvGraphicFramePr>
        <p:xfrm>
          <a:off x="2361334" y="5167312"/>
          <a:ext cx="8524240" cy="1121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6F03A37-A145-4645-A08B-62E0F6EE9007}"/>
              </a:ext>
            </a:extLst>
          </p:cNvPr>
          <p:cNvSpPr txBox="1"/>
          <p:nvPr/>
        </p:nvSpPr>
        <p:spPr>
          <a:xfrm>
            <a:off x="962026" y="1352134"/>
            <a:ext cx="109251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600" b="1" dirty="0">
                <a:solidFill>
                  <a:srgbClr val="C00000"/>
                </a:solidFill>
              </a:rPr>
              <a:t>복지가 권리가 아닌 우리의 현실에서 사각지대 해소를 위한 홍보가 필요하다</a:t>
            </a:r>
            <a:r>
              <a:rPr lang="en-US" altLang="ko-KR" sz="1600" b="1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0687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6269654-7A4E-45A0-B2B0-C2E08AC0D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3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o-KR" altLang="en-US" sz="4000" dirty="0"/>
              <a:t>신고의무</a:t>
            </a:r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5A88C8F2-3ECE-45D9-AF66-E44192D354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2471488"/>
              </p:ext>
            </p:extLst>
          </p:nvPr>
        </p:nvGraphicFramePr>
        <p:xfrm>
          <a:off x="1066800" y="1594311"/>
          <a:ext cx="10058400" cy="2352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FC1CF87F-6639-47E5-B6F4-10A3A425F906}"/>
              </a:ext>
            </a:extLst>
          </p:cNvPr>
          <p:cNvSpPr txBox="1"/>
          <p:nvPr/>
        </p:nvSpPr>
        <p:spPr>
          <a:xfrm>
            <a:off x="1950373" y="3259162"/>
            <a:ext cx="3248025" cy="317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indent="-2286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1. </a:t>
            </a:r>
            <a:r>
              <a:rPr lang="ko-KR" altLang="en-US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사회복지시설의 장과 그 종사자</a:t>
            </a:r>
            <a:endParaRPr lang="ko-KR" altLang="en-US" sz="1200" b="1" kern="0" spc="0" dirty="0">
              <a:solidFill>
                <a:srgbClr val="0000FF"/>
              </a:solidFill>
              <a:effectLst/>
              <a:latin typeface="바탕" panose="02030600000101010101" pitchFamily="18" charset="-127"/>
            </a:endParaRPr>
          </a:p>
          <a:p>
            <a:pPr marL="228600" marR="0" indent="-2286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2. </a:t>
            </a:r>
            <a:r>
              <a:rPr lang="ko-KR" altLang="en-US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장애인 활동지원기관의 장 및 그 종사자</a:t>
            </a:r>
            <a:endParaRPr lang="ko-KR" altLang="en-US" sz="1200" b="1" kern="0" spc="0" dirty="0">
              <a:solidFill>
                <a:srgbClr val="0000FF"/>
              </a:solidFill>
              <a:effectLst/>
              <a:latin typeface="바탕" panose="02030600000101010101" pitchFamily="18" charset="-127"/>
            </a:endParaRPr>
          </a:p>
          <a:p>
            <a:pPr marL="228600" marR="0" indent="-2286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3. </a:t>
            </a:r>
            <a:r>
              <a:rPr lang="ko-KR" altLang="en-US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의료인과 의료기관의 장</a:t>
            </a:r>
            <a:endParaRPr lang="ko-KR" altLang="en-US" sz="1200" b="1" kern="0" spc="0" dirty="0">
              <a:solidFill>
                <a:srgbClr val="0000FF"/>
              </a:solidFill>
              <a:effectLst/>
              <a:latin typeface="바탕" panose="02030600000101010101" pitchFamily="18" charset="-127"/>
            </a:endParaRPr>
          </a:p>
          <a:p>
            <a:pPr marL="228600" marR="0" indent="-2286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4. </a:t>
            </a:r>
            <a:r>
              <a:rPr lang="ko-KR" altLang="en-US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의료기사</a:t>
            </a:r>
            <a:endParaRPr lang="ko-KR" altLang="en-US" sz="1200" b="1" kern="0" spc="0" dirty="0">
              <a:solidFill>
                <a:srgbClr val="0000FF"/>
              </a:solidFill>
              <a:effectLst/>
              <a:latin typeface="바탕" panose="02030600000101010101" pitchFamily="18" charset="-127"/>
            </a:endParaRPr>
          </a:p>
          <a:p>
            <a:pPr marL="228600" marR="0" indent="-2286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5. </a:t>
            </a:r>
            <a:r>
              <a:rPr lang="ko-KR" altLang="en-US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응급구조사</a:t>
            </a:r>
            <a:endParaRPr lang="ko-KR" altLang="en-US" sz="1200" b="1" kern="0" spc="0" dirty="0">
              <a:solidFill>
                <a:srgbClr val="0000FF"/>
              </a:solidFill>
              <a:effectLst/>
              <a:latin typeface="바탕" panose="02030600000101010101" pitchFamily="18" charset="-127"/>
            </a:endParaRPr>
          </a:p>
          <a:p>
            <a:pPr marL="228600" marR="0" indent="-2286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6. </a:t>
            </a:r>
            <a:r>
              <a:rPr lang="ko-KR" altLang="en-US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구조대 및 구급대의 대원</a:t>
            </a:r>
            <a:endParaRPr lang="ko-KR" altLang="en-US" sz="1200" b="1" kern="0" spc="0" dirty="0">
              <a:solidFill>
                <a:srgbClr val="0000FF"/>
              </a:solidFill>
              <a:effectLst/>
              <a:latin typeface="바탕" panose="02030600000101010101" pitchFamily="18" charset="-127"/>
            </a:endParaRPr>
          </a:p>
          <a:p>
            <a:pPr marL="228600" marR="0" indent="-2286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7. </a:t>
            </a:r>
            <a:r>
              <a:rPr lang="ko-KR" altLang="en-US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경찰공무원</a:t>
            </a:r>
            <a:endParaRPr lang="ko-KR" altLang="en-US" sz="1200" b="1" kern="0" spc="0" dirty="0">
              <a:solidFill>
                <a:srgbClr val="0000FF"/>
              </a:solidFill>
              <a:effectLst/>
              <a:latin typeface="바탕" panose="02030600000101010101" pitchFamily="18" charset="-127"/>
            </a:endParaRPr>
          </a:p>
          <a:p>
            <a:pPr marL="228600" marR="0" indent="-2286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8. </a:t>
            </a:r>
            <a:r>
              <a:rPr lang="ko-KR" altLang="en-US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자치경찰공무원</a:t>
            </a:r>
            <a:endParaRPr lang="ko-KR" altLang="en-US" sz="1200" b="1" kern="0" spc="0" dirty="0">
              <a:solidFill>
                <a:srgbClr val="0000FF"/>
              </a:solidFill>
              <a:effectLst/>
              <a:latin typeface="바탕" panose="02030600000101010101" pitchFamily="18" charset="-127"/>
            </a:endParaRPr>
          </a:p>
          <a:p>
            <a:pPr marL="228600" marR="0" indent="-2286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9. </a:t>
            </a:r>
            <a:r>
              <a:rPr lang="ko-KR" altLang="en-US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정신건강복지센터의 장과 그 종사자</a:t>
            </a:r>
            <a:endParaRPr lang="ko-KR" altLang="en-US" sz="1200" b="1" kern="0" spc="0" dirty="0">
              <a:solidFill>
                <a:srgbClr val="0000FF"/>
              </a:solidFill>
              <a:effectLst/>
              <a:latin typeface="바탕" panose="02030600000101010101" pitchFamily="18" charset="-127"/>
            </a:endParaRPr>
          </a:p>
          <a:p>
            <a:pPr marL="228600" marR="0" indent="-2286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10. </a:t>
            </a:r>
            <a:r>
              <a:rPr lang="ko-KR" altLang="en-US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어린이집의 원장 등 보육교직원</a:t>
            </a:r>
            <a:endParaRPr lang="ko-KR" altLang="en-US" sz="1200" b="1" kern="0" spc="0" dirty="0">
              <a:solidFill>
                <a:srgbClr val="0000FF"/>
              </a:solidFill>
              <a:effectLst/>
              <a:latin typeface="바탕" panose="02030600000101010101" pitchFamily="18" charset="-127"/>
            </a:endParaRPr>
          </a:p>
          <a:p>
            <a:pPr marL="228600" marR="0" indent="-2286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11. </a:t>
            </a:r>
            <a:r>
              <a:rPr lang="ko-KR" altLang="en-US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유치원 교직원 및 강사 등</a:t>
            </a:r>
            <a:endParaRPr lang="ko-KR" altLang="en-US" sz="1200" b="1" kern="0" spc="0" dirty="0">
              <a:solidFill>
                <a:srgbClr val="0000FF"/>
              </a:solidFill>
              <a:effectLst/>
              <a:latin typeface="바탕" panose="02030600000101010101" pitchFamily="18" charset="-127"/>
            </a:endParaRPr>
          </a:p>
          <a:p>
            <a:pPr marL="228600" marR="0" indent="-2286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12. </a:t>
            </a:r>
            <a:r>
              <a:rPr lang="ko-KR" altLang="en-US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초중고 교직원</a:t>
            </a:r>
            <a:endParaRPr lang="en-US" altLang="ko-KR" sz="1200" b="1" kern="0" dirty="0">
              <a:solidFill>
                <a:srgbClr val="0000FF"/>
              </a:solidFill>
              <a:latin typeface="HY신명조" panose="02030600000101010101" pitchFamily="18" charset="-127"/>
              <a:ea typeface="HY신명조" panose="02030600000101010101" pitchFamily="18" charset="-127"/>
            </a:endParaRPr>
          </a:p>
          <a:p>
            <a:pPr marL="228600" marR="0" indent="-2286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13. </a:t>
            </a:r>
            <a:r>
              <a:rPr lang="ko-KR" altLang="en-US" sz="1200" b="1" kern="0" spc="0" dirty="0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학원의 </a:t>
            </a:r>
            <a:r>
              <a:rPr lang="ko-KR" altLang="en-US" sz="1200" b="1" kern="0" spc="0" dirty="0" err="1">
                <a:solidFill>
                  <a:srgbClr val="0000FF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운영자ㆍ강사ㆍ직원</a:t>
            </a:r>
            <a:r>
              <a:rPr lang="en-US" altLang="ko-KR" sz="1200" b="1" kern="0" dirty="0">
                <a:solidFill>
                  <a:srgbClr val="000000"/>
                </a:solidFill>
                <a:latin typeface="바탕" panose="02030600000101010101" pitchFamily="18" charset="-127"/>
                <a:ea typeface="HY신명조" panose="02030600000101010101" pitchFamily="18" charset="-127"/>
              </a:rPr>
              <a:t>…</a:t>
            </a:r>
            <a:endParaRPr lang="ko-KR" altLang="en-US" sz="1200" b="1" kern="0" spc="0" dirty="0">
              <a:solidFill>
                <a:srgbClr val="0000FF"/>
              </a:solidFill>
              <a:effectLst/>
              <a:latin typeface="바탕" panose="0203060000010101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4AB178-212E-4C42-9DEC-EDCECCA09206}"/>
              </a:ext>
            </a:extLst>
          </p:cNvPr>
          <p:cNvSpPr txBox="1"/>
          <p:nvPr/>
        </p:nvSpPr>
        <p:spPr>
          <a:xfrm>
            <a:off x="945401" y="1158270"/>
            <a:ext cx="109251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600" b="1" dirty="0">
                <a:solidFill>
                  <a:srgbClr val="C00000"/>
                </a:solidFill>
              </a:rPr>
              <a:t>사실상 모든 국민이 신고 의무를 가진다</a:t>
            </a:r>
            <a:r>
              <a:rPr lang="en-US" altLang="ko-KR" sz="1400" b="1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420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322"/>
    </mc:Choice>
    <mc:Fallback xmlns="">
      <p:transition spd="slow" advTm="114322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06CC46B-94BF-45CA-847C-82FA22DFA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825" y="11134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o-KR" altLang="en-US" sz="4000" dirty="0"/>
              <a:t>신고 의무자</a:t>
            </a:r>
          </a:p>
        </p:txBody>
      </p:sp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DA23CF0D-FEB3-45AF-896F-A964441626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3872" y="2848810"/>
            <a:ext cx="9172575" cy="268605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0B486DF1-8679-4665-8242-0D8E1B95C937}"/>
              </a:ext>
            </a:extLst>
          </p:cNvPr>
          <p:cNvSpPr/>
          <p:nvPr/>
        </p:nvSpPr>
        <p:spPr>
          <a:xfrm>
            <a:off x="1219200" y="1590378"/>
            <a:ext cx="10515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dirty="0"/>
              <a:t>긴급복지지원법 제</a:t>
            </a:r>
            <a:r>
              <a:rPr lang="en-US" altLang="ko-KR" dirty="0"/>
              <a:t>7</a:t>
            </a:r>
            <a:r>
              <a:rPr lang="ko-KR" altLang="en-US" dirty="0"/>
              <a:t>조</a:t>
            </a:r>
            <a:r>
              <a:rPr lang="en-US" altLang="ko-KR" dirty="0"/>
              <a:t>(</a:t>
            </a:r>
            <a:r>
              <a:rPr lang="ko-KR" altLang="en-US" dirty="0"/>
              <a:t>지원요청 및 신고</a:t>
            </a:r>
            <a:r>
              <a:rPr lang="en-US" altLang="ko-KR" dirty="0"/>
              <a:t>) </a:t>
            </a:r>
            <a:r>
              <a:rPr lang="ko-KR" altLang="en-US" dirty="0"/>
              <a:t>③ 다음 각 호의 어느 하나에 해당하는 사람은 </a:t>
            </a:r>
            <a:r>
              <a:rPr lang="ko-KR" altLang="en-US" dirty="0" err="1"/>
              <a:t>진료ㆍ상담</a:t>
            </a:r>
            <a:r>
              <a:rPr lang="ko-KR" altLang="en-US" dirty="0"/>
              <a:t> 등 직무수행 과정에서 긴급지원대상자가 있음을 알게 된 경우에는 관할 </a:t>
            </a:r>
            <a:r>
              <a:rPr lang="ko-KR" altLang="en-US" dirty="0" err="1"/>
              <a:t>시장ㆍ군수ㆍ구청장에게</a:t>
            </a:r>
            <a:r>
              <a:rPr lang="ko-KR" altLang="en-US" dirty="0"/>
              <a:t> 이를 신고하고</a:t>
            </a:r>
            <a:r>
              <a:rPr lang="en-US" altLang="ko-KR" dirty="0"/>
              <a:t>, </a:t>
            </a:r>
            <a:r>
              <a:rPr lang="ko-KR" altLang="en-US" dirty="0"/>
              <a:t>긴급지원대상자가 신속하게 지원을 받을 수 있도록 노력하여야 한다</a:t>
            </a:r>
            <a:r>
              <a:rPr lang="en-US" altLang="ko-KR" dirty="0"/>
              <a:t>. </a:t>
            </a:r>
            <a:r>
              <a:rPr lang="en-US" altLang="ko-KR" sz="1400" dirty="0"/>
              <a:t>&lt;</a:t>
            </a:r>
            <a:r>
              <a:rPr lang="ko-KR" altLang="en-US" sz="1400" dirty="0"/>
              <a:t>개정 </a:t>
            </a:r>
            <a:r>
              <a:rPr lang="en-US" altLang="ko-KR" sz="1400" dirty="0"/>
              <a:t>2014. 12. 30., 2018. 12. 11.&gt;</a:t>
            </a:r>
            <a:endParaRPr lang="ko-KR" altLang="en-US" sz="14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0E14BF7-D073-4181-874A-553E67E59A1E}"/>
              </a:ext>
            </a:extLst>
          </p:cNvPr>
          <p:cNvSpPr/>
          <p:nvPr/>
        </p:nvSpPr>
        <p:spPr>
          <a:xfrm>
            <a:off x="5113251" y="5731462"/>
            <a:ext cx="50901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/>
              <a:t>보건복지부(2019.6.7), 긴급복지지원 신고의무자 교육 PPT(최종 배포용)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FB9A76-73D0-4217-B158-9127FC930E90}"/>
              </a:ext>
            </a:extLst>
          </p:cNvPr>
          <p:cNvSpPr txBox="1"/>
          <p:nvPr/>
        </p:nvSpPr>
        <p:spPr>
          <a:xfrm>
            <a:off x="897573" y="1082547"/>
            <a:ext cx="109251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600" b="1" dirty="0">
                <a:solidFill>
                  <a:srgbClr val="C00000"/>
                </a:solidFill>
              </a:rPr>
              <a:t>신고 의무자 범위가 지속적으로 확대되었다</a:t>
            </a:r>
            <a:r>
              <a:rPr lang="en-US" altLang="ko-KR" sz="1600" b="1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081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52328" y="5734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o-KR" altLang="en-US" sz="4000" dirty="0"/>
              <a:t>긴급복지지원법</a:t>
            </a:r>
            <a:r>
              <a:rPr lang="en-US" altLang="ko-KR" sz="4000" dirty="0"/>
              <a:t>: </a:t>
            </a:r>
            <a:r>
              <a:rPr lang="ko-KR" altLang="en-US" sz="4000" dirty="0"/>
              <a:t>실태조사</a:t>
            </a:r>
          </a:p>
        </p:txBody>
      </p:sp>
      <p:graphicFrame>
        <p:nvGraphicFramePr>
          <p:cNvPr id="5" name="내용 개체 틀 4">
            <a:extLst>
              <a:ext uri="{FF2B5EF4-FFF2-40B4-BE49-F238E27FC236}">
                <a16:creationId xmlns:a16="http://schemas.microsoft.com/office/drawing/2014/main" id="{59F58801-FCDB-4FE3-94A1-18CEF830E3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574286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829BD26-6237-4F4A-9A74-7294AB6A46AB}"/>
              </a:ext>
            </a:extLst>
          </p:cNvPr>
          <p:cNvSpPr txBox="1"/>
          <p:nvPr/>
        </p:nvSpPr>
        <p:spPr>
          <a:xfrm>
            <a:off x="1086717" y="1104037"/>
            <a:ext cx="109251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600" b="1" dirty="0">
                <a:solidFill>
                  <a:srgbClr val="C00000"/>
                </a:solidFill>
              </a:rPr>
              <a:t>최소 </a:t>
            </a:r>
            <a:r>
              <a:rPr lang="en-US" altLang="ko-KR" sz="1600" b="1" dirty="0">
                <a:solidFill>
                  <a:srgbClr val="C00000"/>
                </a:solidFill>
              </a:rPr>
              <a:t>1</a:t>
            </a:r>
            <a:r>
              <a:rPr lang="ko-KR" altLang="en-US" sz="1600" b="1" dirty="0">
                <a:solidFill>
                  <a:srgbClr val="C00000"/>
                </a:solidFill>
              </a:rPr>
              <a:t>회 이상 실태조사를 하여야 한다</a:t>
            </a:r>
            <a:r>
              <a:rPr lang="en-US" altLang="ko-KR" sz="1600" b="1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025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788"/>
    </mc:Choice>
    <mc:Fallback xmlns="">
      <p:transition spd="slow" advTm="59788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61753" y="1406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o-KR" altLang="en-US" sz="4000" dirty="0"/>
              <a:t>긴급복지지원법</a:t>
            </a:r>
            <a:r>
              <a:rPr lang="en-US" altLang="ko-KR" sz="4000" dirty="0"/>
              <a:t>: </a:t>
            </a:r>
            <a:r>
              <a:rPr lang="ko-KR" altLang="en-US" sz="4000" dirty="0"/>
              <a:t>지자체 권한 강화</a:t>
            </a:r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D93DB9AD-C28F-4E43-BAA4-0D1315587B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087669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C115A3F-98FA-4A9A-9C7C-C63DE05A071C}"/>
              </a:ext>
            </a:extLst>
          </p:cNvPr>
          <p:cNvSpPr txBox="1"/>
          <p:nvPr/>
        </p:nvSpPr>
        <p:spPr>
          <a:xfrm>
            <a:off x="1020216" y="1178298"/>
            <a:ext cx="109251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600" b="1" dirty="0">
                <a:solidFill>
                  <a:srgbClr val="C00000"/>
                </a:solidFill>
              </a:rPr>
              <a:t>우선 지원하고 부양의무자에게 구상권을 청구할 수 있다</a:t>
            </a:r>
            <a:r>
              <a:rPr lang="en-US" altLang="ko-KR" sz="1600" b="1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864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331"/>
    </mc:Choice>
    <mc:Fallback xmlns="">
      <p:transition spd="slow" advTm="4533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FCFD522E-BF57-4058-B4B1-709CD16DD6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912649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435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124"/>
    </mc:Choice>
    <mc:Fallback xmlns="">
      <p:transition spd="slow" advTm="9212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D3C2697-A1DB-4BA8-8796-806672F44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o-KR" altLang="en-US" sz="4000" dirty="0" smtClean="0"/>
              <a:t>개 요</a:t>
            </a:r>
            <a:endParaRPr lang="ko-KR" altLang="en-US" sz="4000" dirty="0"/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FCFD522E-BF57-4058-B4B1-709CD16DD6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747815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9999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124"/>
    </mc:Choice>
    <mc:Fallback xmlns="">
      <p:transition spd="slow" advTm="92124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A5661F9-0289-937E-BF70-32770AA99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o-KR" altLang="en-US" sz="4000" dirty="0"/>
              <a:t>수원 </a:t>
            </a:r>
            <a:r>
              <a:rPr lang="ko-KR" altLang="en-US" sz="4000" dirty="0" err="1"/>
              <a:t>세모녀</a:t>
            </a:r>
            <a:r>
              <a:rPr lang="ko-KR" altLang="en-US" sz="4000" dirty="0"/>
              <a:t> 사건이 던져준 과제</a:t>
            </a:r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14AAFCB1-B710-89C7-71D0-8FA4AF5F92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3453952"/>
              </p:ext>
            </p:extLst>
          </p:nvPr>
        </p:nvGraphicFramePr>
        <p:xfrm>
          <a:off x="838201" y="1825625"/>
          <a:ext cx="493395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5DFE4A8-610E-42E3-C94D-5D3F6BA6D6C6}"/>
              </a:ext>
            </a:extLst>
          </p:cNvPr>
          <p:cNvSpPr txBox="1"/>
          <p:nvPr/>
        </p:nvSpPr>
        <p:spPr>
          <a:xfrm>
            <a:off x="5772151" y="2025923"/>
            <a:ext cx="534231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1270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긴급복지지원제도가 더욱 보완되고 지금까지도 많이 </a:t>
            </a:r>
            <a:endParaRPr lang="en-US" altLang="ko-KR" sz="1600" kern="0" spc="0" dirty="0" smtClean="0">
              <a:effectLst/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marL="0" marR="0" indent="1270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 smtClean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개선되었다</a:t>
            </a:r>
            <a:r>
              <a:rPr lang="en-US" altLang="ko-KR" sz="1600" kern="0" spc="0" dirty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. </a:t>
            </a:r>
            <a:r>
              <a:rPr lang="ko-KR" altLang="en-US" sz="1600" kern="0" spc="0" dirty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그런데 기존 제도는 일정한 </a:t>
            </a:r>
            <a:r>
              <a:rPr lang="ko-KR" altLang="en-US" sz="1600" kern="0" spc="0" dirty="0" smtClean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‘</a:t>
            </a:r>
            <a:r>
              <a:rPr lang="ko-KR" altLang="en-US" sz="1600" kern="0" spc="0" dirty="0" err="1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거주지’에</a:t>
            </a:r>
            <a:r>
              <a:rPr lang="ko-KR" altLang="en-US" sz="1600" kern="0" spc="0" dirty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endParaRPr lang="en-US" altLang="ko-KR" sz="1600" kern="0" spc="0" dirty="0" smtClean="0">
              <a:effectLst/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marL="0" marR="0" indent="1270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 smtClean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있는 </a:t>
            </a:r>
            <a:r>
              <a:rPr lang="ko-KR" altLang="en-US" sz="1600" kern="0" spc="0" dirty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사람이 급여를 ‘</a:t>
            </a:r>
            <a:r>
              <a:rPr lang="ko-KR" altLang="en-US" sz="1600" kern="0" spc="0" dirty="0" err="1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신청’해서</a:t>
            </a:r>
            <a:r>
              <a:rPr lang="ko-KR" altLang="en-US" sz="1600" kern="0" spc="0" dirty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 받는다는 기본 전제가 </a:t>
            </a:r>
            <a:r>
              <a:rPr lang="ko-KR" altLang="en-US" sz="1600" kern="0" spc="0" dirty="0" smtClean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     있었다</a:t>
            </a:r>
            <a:r>
              <a:rPr lang="en-US" altLang="ko-KR" sz="1600" kern="0" spc="0" dirty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. </a:t>
            </a:r>
            <a:r>
              <a:rPr lang="ko-KR" altLang="en-US" sz="1600" kern="0" spc="0" dirty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이 전제를 바탕으로 </a:t>
            </a:r>
            <a:r>
              <a:rPr lang="ko-KR" altLang="en-US" sz="1600" kern="0" spc="0" dirty="0" smtClean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제도 </a:t>
            </a:r>
            <a:r>
              <a:rPr lang="ko-KR" altLang="en-US" sz="1600" kern="0" spc="0" dirty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보완을 해 온 것이다</a:t>
            </a:r>
            <a:r>
              <a:rPr lang="en-US" altLang="ko-KR" sz="1600" kern="0" spc="0" dirty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. </a:t>
            </a:r>
          </a:p>
          <a:p>
            <a:pPr marL="0" marR="0" indent="1270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그런데 이러한 전제를 뛰어 넘는 ‘주거 불명 </a:t>
            </a:r>
            <a:r>
              <a:rPr lang="en-US" altLang="ko-KR" sz="1600" kern="0" spc="0" dirty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+ </a:t>
            </a:r>
            <a:r>
              <a:rPr lang="en-US" altLang="ko-KR" sz="1400" kern="0" spc="0" dirty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ko-KR" altLang="en-US" sz="1400" kern="0" spc="0" dirty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자발적</a:t>
            </a:r>
            <a:r>
              <a:rPr lang="en-US" altLang="ko-KR" sz="1400" kern="0" spc="0" dirty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? </a:t>
            </a:r>
            <a:r>
              <a:rPr lang="ko-KR" altLang="en-US" sz="1400" kern="0" spc="0" dirty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어떤 이유에서든지</a:t>
            </a:r>
            <a:r>
              <a:rPr lang="en-US" altLang="ko-KR" sz="1400" kern="0" spc="0" dirty="0" smtClean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r>
              <a:rPr lang="ko-KR" altLang="en-US" sz="1600" kern="0" spc="0" dirty="0" smtClean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신청 </a:t>
            </a:r>
            <a:r>
              <a:rPr lang="ko-KR" altLang="en-US" sz="1600" kern="0" spc="0" dirty="0" err="1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기피’라는</a:t>
            </a:r>
            <a:r>
              <a:rPr lang="ko-KR" altLang="en-US" sz="1600" kern="0" spc="0" dirty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1600" kern="0" spc="0" dirty="0" smtClean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새로운 </a:t>
            </a:r>
            <a:r>
              <a:rPr lang="ko-KR" altLang="en-US" sz="1600" kern="0" spc="0" dirty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양상을 보였다</a:t>
            </a:r>
            <a:r>
              <a:rPr lang="en-US" altLang="ko-KR" sz="1600" kern="0" spc="0" dirty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. </a:t>
            </a:r>
          </a:p>
          <a:p>
            <a:pPr marL="0" marR="0" indent="1270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800" b="1" kern="0" spc="0" dirty="0"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기존 긴급복지지원제도의 틀을 뛰어 넘는 문제가 발생했다</a:t>
            </a:r>
            <a:r>
              <a:rPr lang="en-US" altLang="ko-KR" b="1" kern="0" dirty="0">
                <a:latin typeface="바탕" panose="02030600000101010101" pitchFamily="18" charset="-127"/>
                <a:ea typeface="바탕" panose="02030600000101010101" pitchFamily="18" charset="-127"/>
              </a:rPr>
              <a:t>. </a:t>
            </a:r>
            <a:r>
              <a:rPr lang="ko-KR" altLang="en-US" b="1" kern="0" dirty="0">
                <a:latin typeface="바탕" panose="02030600000101010101" pitchFamily="18" charset="-127"/>
                <a:ea typeface="바탕" panose="02030600000101010101" pitchFamily="18" charset="-127"/>
              </a:rPr>
              <a:t>그러나 기존 복지사각지대 발굴 매뉴얼은 이러한 변화에 대응하지 못하고 있다</a:t>
            </a:r>
            <a:r>
              <a:rPr lang="en-US" altLang="ko-KR" b="1" kern="0" dirty="0">
                <a:latin typeface="바탕" panose="02030600000101010101" pitchFamily="18" charset="-127"/>
                <a:ea typeface="바탕" panose="02030600000101010101" pitchFamily="18" charset="-127"/>
              </a:rPr>
              <a:t>.</a:t>
            </a:r>
            <a:endParaRPr lang="ko-KR" altLang="en-US" sz="1800" b="1" kern="0" spc="0" dirty="0">
              <a:effectLst/>
              <a:latin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11286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내용 개체 틀 5">
            <a:extLst>
              <a:ext uri="{FF2B5EF4-FFF2-40B4-BE49-F238E27FC236}">
                <a16:creationId xmlns:a16="http://schemas.microsoft.com/office/drawing/2014/main" id="{A8B3E61A-A0D7-E6C3-7B54-0663F5F7A00D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133475" y="923889"/>
            <a:ext cx="10220325" cy="5568986"/>
          </a:xfr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4FC42C35-D31C-9317-9B64-DC82B8CF8F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4D6423-3F4B-1EFF-E855-3625D627BA36}"/>
              </a:ext>
            </a:extLst>
          </p:cNvPr>
          <p:cNvSpPr txBox="1"/>
          <p:nvPr/>
        </p:nvSpPr>
        <p:spPr>
          <a:xfrm>
            <a:off x="5257800" y="6534186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ko-KR" altLang="en-US" sz="1000" dirty="0"/>
              <a:t>출처</a:t>
            </a:r>
            <a:r>
              <a:rPr lang="en-US" altLang="ko-KR" sz="1000" dirty="0"/>
              <a:t>: </a:t>
            </a:r>
            <a:r>
              <a:rPr lang="ko-KR" altLang="en-US" sz="1000" dirty="0"/>
              <a:t>행정안전부, 보건복지부(2022.2), 2022년 </a:t>
            </a:r>
            <a:r>
              <a:rPr lang="ko-KR" altLang="en-US" sz="1000" dirty="0" err="1"/>
              <a:t>읍면동</a:t>
            </a:r>
            <a:r>
              <a:rPr lang="ko-KR" altLang="en-US" sz="1000" dirty="0"/>
              <a:t> 찾아가는 보건복지서비스 매뉴얼</a:t>
            </a:r>
            <a:r>
              <a:rPr lang="en-US" altLang="ko-KR" sz="1000" dirty="0"/>
              <a:t>, 86</a:t>
            </a:r>
            <a:r>
              <a:rPr lang="ko-KR" altLang="en-US" sz="1000" dirty="0"/>
              <a:t>쪽</a:t>
            </a:r>
            <a:r>
              <a:rPr lang="en-US" altLang="ko-KR" sz="1000" dirty="0"/>
              <a:t>.</a:t>
            </a:r>
            <a:endParaRPr lang="ko-KR" altLang="en-US" sz="1000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C8CD6DBA-EB0C-80D2-6415-AA0DB9A78541}"/>
              </a:ext>
            </a:extLst>
          </p:cNvPr>
          <p:cNvSpPr txBox="1">
            <a:spLocks/>
          </p:cNvSpPr>
          <p:nvPr/>
        </p:nvSpPr>
        <p:spPr>
          <a:xfrm>
            <a:off x="838200" y="136525"/>
            <a:ext cx="105156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/>
              <a:t>비대상자 등록 과정</a:t>
            </a:r>
          </a:p>
        </p:txBody>
      </p:sp>
    </p:spTree>
    <p:extLst>
      <p:ext uri="{BB962C8B-B14F-4D97-AF65-F5344CB8AC3E}">
        <p14:creationId xmlns:p14="http://schemas.microsoft.com/office/powerpoint/2010/main" val="30047005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D44947-4A38-5694-8A07-81DFD7A8D98E}"/>
              </a:ext>
            </a:extLst>
          </p:cNvPr>
          <p:cNvSpPr txBox="1"/>
          <p:nvPr/>
        </p:nvSpPr>
        <p:spPr>
          <a:xfrm>
            <a:off x="6314382" y="6209191"/>
            <a:ext cx="570582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ko-KR" altLang="en-US" sz="1000" dirty="0"/>
              <a:t>출처</a:t>
            </a:r>
            <a:r>
              <a:rPr lang="en-US" altLang="ko-KR" sz="1000" dirty="0"/>
              <a:t>: </a:t>
            </a:r>
            <a:r>
              <a:rPr lang="ko-KR" altLang="en-US" sz="1000" dirty="0"/>
              <a:t>행정안전부, 보건복지부(2022.2), 2022년 </a:t>
            </a:r>
            <a:r>
              <a:rPr lang="ko-KR" altLang="en-US" sz="1000" dirty="0" err="1"/>
              <a:t>읍면동</a:t>
            </a:r>
            <a:r>
              <a:rPr lang="ko-KR" altLang="en-US" sz="1000" dirty="0"/>
              <a:t> 찾아가는 보건복지서비스 매뉴얼</a:t>
            </a:r>
            <a:r>
              <a:rPr lang="en-US" altLang="ko-KR" sz="1000" dirty="0"/>
              <a:t>, 96-97</a:t>
            </a:r>
            <a:r>
              <a:rPr lang="ko-KR" altLang="en-US" sz="1000" dirty="0"/>
              <a:t>쪽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94DE92E-48D3-9BFA-8A31-4587C4FA1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" y="887392"/>
            <a:ext cx="5648446" cy="58452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2652FE-977C-6B76-44F8-54883644F04F}"/>
              </a:ext>
            </a:extLst>
          </p:cNvPr>
          <p:cNvSpPr txBox="1"/>
          <p:nvPr/>
        </p:nvSpPr>
        <p:spPr>
          <a:xfrm>
            <a:off x="6803274" y="1494396"/>
            <a:ext cx="48006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o-KR" altLang="en-US" sz="1400" b="1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장기입원</a:t>
            </a:r>
            <a:r>
              <a:rPr lang="en-US" altLang="ko-KR" sz="1400" b="1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400" b="1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사회복지시설 입소</a:t>
            </a:r>
            <a:r>
              <a:rPr lang="en-US" altLang="ko-KR" sz="1400" b="1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400" b="1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군입대</a:t>
            </a:r>
            <a:r>
              <a:rPr lang="en-US" altLang="ko-KR" sz="1400" b="1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400" b="1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교정시설 수감</a:t>
            </a:r>
            <a:r>
              <a:rPr lang="en-US" altLang="ko-KR" sz="1400" b="1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400" b="1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소득재산 초과</a:t>
            </a:r>
            <a:r>
              <a:rPr lang="en-US" altLang="ko-KR" sz="1400" b="1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400" b="1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취업</a:t>
            </a:r>
            <a:r>
              <a:rPr lang="en-US" altLang="ko-KR" sz="1400" b="1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400" b="1" kern="0" dirty="0" err="1">
                <a:latin typeface="함초롬바탕" panose="02030604000101010101" pitchFamily="18" charset="-127"/>
                <a:ea typeface="함초롬바탕" panose="02030604000101010101" pitchFamily="18" charset="-127"/>
              </a:rPr>
              <a:t>기수급</a:t>
            </a:r>
            <a:r>
              <a:rPr lang="ko-KR" altLang="en-US" sz="1400" b="1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 등은 수급자가 처한 최종 상황이다</a:t>
            </a:r>
            <a:r>
              <a:rPr lang="en-US" altLang="ko-KR" sz="1400" b="1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endParaRPr lang="en-US" altLang="ko-KR" sz="1400" b="1" kern="0" dirty="0" smtClean="0"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algn="just"/>
            <a:r>
              <a:rPr lang="ko-KR" altLang="en-US" sz="1400" b="1" kern="0" dirty="0" smtClean="0">
                <a:latin typeface="함초롬바탕" panose="02030604000101010101" pitchFamily="18" charset="-127"/>
                <a:ea typeface="함초롬바탕" panose="02030604000101010101" pitchFamily="18" charset="-127"/>
              </a:rPr>
              <a:t>이 </a:t>
            </a:r>
            <a:r>
              <a:rPr lang="ko-KR" altLang="en-US" sz="1400" b="1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상황을 보고 지원 비대상자로 등록 여부를 판단할 수 있다</a:t>
            </a:r>
            <a:r>
              <a:rPr lang="en-US" altLang="ko-KR" sz="1400" b="1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</a:p>
          <a:p>
            <a:pPr algn="just"/>
            <a:endParaRPr lang="en-US" altLang="ko-KR" sz="1400" b="1" kern="0" dirty="0"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algn="just"/>
            <a:r>
              <a:rPr lang="ko-KR" altLang="en-US" sz="1400" b="1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그러나 빈집</a:t>
            </a:r>
            <a:r>
              <a:rPr lang="en-US" altLang="ko-KR" sz="1400" b="1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400" b="1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이사</a:t>
            </a:r>
            <a:r>
              <a:rPr lang="en-US" altLang="ko-KR" sz="1400" b="1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400" b="1" kern="0" dirty="0" err="1">
                <a:latin typeface="함초롬바탕" panose="02030604000101010101" pitchFamily="18" charset="-127"/>
                <a:ea typeface="함초롬바탕" panose="02030604000101010101" pitchFamily="18" charset="-127"/>
              </a:rPr>
              <a:t>장기출타</a:t>
            </a:r>
            <a:r>
              <a:rPr lang="en-US" altLang="ko-KR" sz="1400" b="1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400" b="1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연락두절 등은 대상자가 처해 있는 최종 상황이 아니다</a:t>
            </a:r>
            <a:r>
              <a:rPr lang="en-US" altLang="ko-KR" sz="1400" b="1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r>
              <a:rPr lang="ko-KR" altLang="en-US" sz="1400" b="1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최종 상황을 확인할 때까지 끝까지 추적하는 시스템을 갖추어야 한다</a:t>
            </a:r>
            <a:r>
              <a:rPr lang="en-US" altLang="ko-KR" sz="1400" b="1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ko-KR" altLang="en-US" sz="1400" b="1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매뉴얼 개정</a:t>
            </a:r>
            <a:endParaRPr lang="en-US" altLang="ko-KR" sz="1400" b="1" kern="0" dirty="0">
              <a:solidFill>
                <a:srgbClr val="FF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marL="342900" indent="-342900" algn="just">
              <a:buAutoNum type="arabicPeriod"/>
            </a:pPr>
            <a:r>
              <a:rPr lang="ko-KR" altLang="en-US" sz="1400" b="1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조사를 위한 충분한 인력 확보</a:t>
            </a:r>
            <a:endParaRPr lang="en-US" altLang="ko-KR" sz="1400" b="1" kern="0" dirty="0">
              <a:solidFill>
                <a:srgbClr val="FF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algn="just"/>
            <a:r>
              <a:rPr lang="ko-KR" altLang="en-US" sz="1400" b="1" kern="0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   </a:t>
            </a:r>
            <a:r>
              <a:rPr lang="en-US" altLang="ko-KR" sz="1400" b="1" kern="0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1) </a:t>
            </a:r>
            <a:r>
              <a:rPr lang="ko-KR" altLang="en-US" sz="1400" b="1" kern="0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광역 </a:t>
            </a:r>
            <a:r>
              <a:rPr lang="ko-KR" altLang="en-US" sz="1400" b="1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차원의 </a:t>
            </a:r>
            <a:r>
              <a:rPr lang="ko-KR" altLang="en-US" sz="1400" b="1" kern="0" dirty="0" err="1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전담팀</a:t>
            </a:r>
            <a:r>
              <a:rPr lang="ko-KR" altLang="en-US" sz="1400" b="1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구성</a:t>
            </a:r>
            <a:endParaRPr lang="en-US" altLang="ko-KR" sz="1400" b="1" kern="0" dirty="0">
              <a:solidFill>
                <a:srgbClr val="FF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algn="just"/>
            <a:r>
              <a:rPr lang="ko-KR" altLang="en-US" sz="1400" b="1" kern="0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   </a:t>
            </a:r>
            <a:r>
              <a:rPr lang="en-US" altLang="ko-KR" sz="1400" b="1" kern="0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2) </a:t>
            </a:r>
            <a:r>
              <a:rPr lang="ko-KR" altLang="en-US" sz="1400" b="1" kern="0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지자체 </a:t>
            </a:r>
            <a:r>
              <a:rPr lang="ko-KR" altLang="en-US" sz="1400" b="1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차원 지원인력 확보</a:t>
            </a:r>
            <a:endParaRPr lang="en-US" altLang="ko-KR" sz="1400" b="1" kern="0" dirty="0">
              <a:solidFill>
                <a:srgbClr val="FF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algn="just"/>
            <a:r>
              <a:rPr lang="ko-KR" altLang="en-US" sz="1400" b="1" kern="0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   </a:t>
            </a:r>
            <a:r>
              <a:rPr lang="en-US" altLang="ko-KR" sz="1400" b="1" kern="0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3)</a:t>
            </a:r>
            <a:r>
              <a:rPr lang="ko-KR" altLang="en-US" sz="1400" b="1" kern="0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사회복지공무원 </a:t>
            </a:r>
            <a:r>
              <a:rPr lang="ko-KR" altLang="en-US" sz="1400" b="1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인력 확대</a:t>
            </a:r>
            <a:r>
              <a:rPr lang="en-US" altLang="ko-KR" sz="1400" b="1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 </a:t>
            </a:r>
            <a:endParaRPr lang="ko-KR" altLang="en-US" sz="1400" b="1" dirty="0">
              <a:solidFill>
                <a:srgbClr val="FF0000"/>
              </a:solidFill>
            </a:endParaRPr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6041530F-240C-1D08-FF1B-C790C538C50F}"/>
              </a:ext>
            </a:extLst>
          </p:cNvPr>
          <p:cNvSpPr txBox="1">
            <a:spLocks/>
          </p:cNvSpPr>
          <p:nvPr/>
        </p:nvSpPr>
        <p:spPr>
          <a:xfrm>
            <a:off x="838200" y="136525"/>
            <a:ext cx="105156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/>
              <a:t>비대상자 등록 기준의 한계</a:t>
            </a:r>
          </a:p>
        </p:txBody>
      </p:sp>
    </p:spTree>
    <p:extLst>
      <p:ext uri="{BB962C8B-B14F-4D97-AF65-F5344CB8AC3E}">
        <p14:creationId xmlns:p14="http://schemas.microsoft.com/office/powerpoint/2010/main" val="3636337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570B42-27CC-5432-F494-0FCC92CA2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712" y="174567"/>
            <a:ext cx="10431087" cy="1272625"/>
          </a:xfrm>
        </p:spPr>
        <p:txBody>
          <a:bodyPr/>
          <a:lstStyle/>
          <a:p>
            <a:pPr algn="ctr"/>
            <a:r>
              <a:rPr lang="en-US" altLang="ko-KR" dirty="0" smtClean="0"/>
              <a:t>‘</a:t>
            </a:r>
            <a:r>
              <a:rPr lang="ko-KR" altLang="en-US" sz="4000" dirty="0" smtClean="0"/>
              <a:t>끝까지 </a:t>
            </a:r>
            <a:r>
              <a:rPr lang="ko-KR" altLang="en-US" sz="4000" dirty="0"/>
              <a:t>추적</a:t>
            </a:r>
            <a:r>
              <a:rPr lang="en-US" altLang="ko-KR" sz="4000" dirty="0"/>
              <a:t>’</a:t>
            </a:r>
            <a:r>
              <a:rPr lang="ko-KR" altLang="en-US" sz="4000" dirty="0"/>
              <a:t>하는 시스템 구축 </a:t>
            </a:r>
          </a:p>
        </p:txBody>
      </p:sp>
      <p:graphicFrame>
        <p:nvGraphicFramePr>
          <p:cNvPr id="5" name="내용 개체 틀 4">
            <a:extLst>
              <a:ext uri="{FF2B5EF4-FFF2-40B4-BE49-F238E27FC236}">
                <a16:creationId xmlns:a16="http://schemas.microsoft.com/office/drawing/2014/main" id="{455C6747-7ADE-DB0B-79E2-EEE1028FBD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1699519"/>
              </p:ext>
            </p:extLst>
          </p:nvPr>
        </p:nvGraphicFramePr>
        <p:xfrm>
          <a:off x="419099" y="1965329"/>
          <a:ext cx="11353801" cy="1241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BE889B67-BE46-3C32-28B1-C47177B629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935793"/>
              </p:ext>
            </p:extLst>
          </p:nvPr>
        </p:nvGraphicFramePr>
        <p:xfrm>
          <a:off x="810786" y="3458065"/>
          <a:ext cx="4889925" cy="1597152"/>
        </p:xfrm>
        <a:graphic>
          <a:graphicData uri="http://schemas.openxmlformats.org/drawingml/2006/table">
            <a:tbl>
              <a:tblPr/>
              <a:tblGrid>
                <a:gridCol w="1466266">
                  <a:extLst>
                    <a:ext uri="{9D8B030D-6E8A-4147-A177-3AD203B41FA5}">
                      <a16:colId xmlns:a16="http://schemas.microsoft.com/office/drawing/2014/main" val="3821817867"/>
                    </a:ext>
                  </a:extLst>
                </a:gridCol>
                <a:gridCol w="303013">
                  <a:extLst>
                    <a:ext uri="{9D8B030D-6E8A-4147-A177-3AD203B41FA5}">
                      <a16:colId xmlns:a16="http://schemas.microsoft.com/office/drawing/2014/main" val="925189747"/>
                    </a:ext>
                  </a:extLst>
                </a:gridCol>
                <a:gridCol w="1322643">
                  <a:extLst>
                    <a:ext uri="{9D8B030D-6E8A-4147-A177-3AD203B41FA5}">
                      <a16:colId xmlns:a16="http://schemas.microsoft.com/office/drawing/2014/main" val="2429126968"/>
                    </a:ext>
                  </a:extLst>
                </a:gridCol>
                <a:gridCol w="303013">
                  <a:extLst>
                    <a:ext uri="{9D8B030D-6E8A-4147-A177-3AD203B41FA5}">
                      <a16:colId xmlns:a16="http://schemas.microsoft.com/office/drawing/2014/main" val="3964957270"/>
                    </a:ext>
                  </a:extLst>
                </a:gridCol>
                <a:gridCol w="1494990">
                  <a:extLst>
                    <a:ext uri="{9D8B030D-6E8A-4147-A177-3AD203B41FA5}">
                      <a16:colId xmlns:a16="http://schemas.microsoft.com/office/drawing/2014/main" val="4165767053"/>
                    </a:ext>
                  </a:extLst>
                </a:gridCol>
              </a:tblGrid>
              <a:tr h="24176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복지부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7F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⇔</a:t>
                      </a:r>
                      <a:endParaRPr lang="ko-KR" altLang="en-US" sz="1500" b="1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시도</a:t>
                      </a:r>
                      <a:endParaRPr lang="ko-KR" altLang="en-US" sz="1100" b="1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7F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⇔</a:t>
                      </a:r>
                      <a:endParaRPr lang="ko-KR" altLang="en-US" sz="1500" b="1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시군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2386008"/>
                  </a:ext>
                </a:extLst>
              </a:tr>
              <a:tr h="127998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빅데이터 활용</a:t>
                      </a:r>
                      <a:endParaRPr lang="ko-KR" altLang="en-US" sz="1100" b="1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12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정기적 발굴시스템 운영</a:t>
                      </a:r>
                      <a:endParaRPr lang="ko-KR" altLang="en-US" sz="1100" b="1" kern="0" spc="-12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-12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b="1" kern="0" spc="-12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매 </a:t>
                      </a:r>
                      <a:r>
                        <a:rPr lang="en-US" altLang="ko-KR" sz="1100" b="1" kern="0" spc="-12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100" b="1" kern="0" spc="-12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개월 명단 통보</a:t>
                      </a:r>
                      <a:r>
                        <a:rPr lang="en-US" altLang="ko-KR" sz="1100" b="1" kern="0" spc="-12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b="1" kern="0" spc="-12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9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* 도</a:t>
                      </a:r>
                      <a:r>
                        <a:rPr lang="en-US" altLang="ko-KR" sz="1100" kern="0" spc="-9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: </a:t>
                      </a:r>
                      <a:r>
                        <a:rPr lang="ko-KR" altLang="en-US" sz="1100" kern="0" spc="-9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차수별 </a:t>
                      </a:r>
                      <a:r>
                        <a:rPr lang="en-US" altLang="ko-KR" sz="1100" kern="0" spc="-9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6</a:t>
                      </a:r>
                      <a:r>
                        <a:rPr lang="ko-KR" altLang="en-US" sz="1100" kern="0" spc="-9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～</a:t>
                      </a:r>
                      <a:r>
                        <a:rPr lang="en-US" altLang="ko-KR" sz="1100" kern="0" spc="-9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8</a:t>
                      </a:r>
                      <a:r>
                        <a:rPr lang="ko-KR" altLang="en-US" sz="1100" kern="0" spc="-9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천명 정도</a:t>
                      </a:r>
                      <a:endParaRPr lang="ko-KR" altLang="en-US" sz="1100" kern="0" spc="-9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7F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발굴된 명단 시군통보 및 현장 실사 독려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시군 및 읍면동</a:t>
                      </a: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7F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위기가구 현장 조사 및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조치결과 시스템 보고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희망복지지원단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찾아가는보건복지서비스팀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198414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3962B245-8B4B-612E-1729-697FBF401F28}"/>
              </a:ext>
            </a:extLst>
          </p:cNvPr>
          <p:cNvSpPr txBox="1"/>
          <p:nvPr/>
        </p:nvSpPr>
        <p:spPr>
          <a:xfrm>
            <a:off x="397277" y="1129242"/>
            <a:ext cx="117443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600" b="1" dirty="0">
                <a:solidFill>
                  <a:srgbClr val="FF0000"/>
                </a:solidFill>
              </a:rPr>
              <a:t>광역이 주도하면서</a:t>
            </a:r>
            <a:r>
              <a:rPr lang="en-US" altLang="ko-KR" sz="1600" b="1" dirty="0">
                <a:solidFill>
                  <a:srgbClr val="FF0000"/>
                </a:solidFill>
              </a:rPr>
              <a:t>, </a:t>
            </a:r>
            <a:r>
              <a:rPr lang="ko-KR" altLang="en-US" sz="1600" b="1" dirty="0">
                <a:solidFill>
                  <a:srgbClr val="FF0000"/>
                </a:solidFill>
              </a:rPr>
              <a:t>필요할 경우</a:t>
            </a:r>
            <a:r>
              <a:rPr lang="en-US" altLang="ko-KR" sz="1600" b="1" dirty="0">
                <a:solidFill>
                  <a:srgbClr val="FF0000"/>
                </a:solidFill>
              </a:rPr>
              <a:t>,</a:t>
            </a:r>
            <a:r>
              <a:rPr lang="ko-KR" altLang="en-US" sz="1600" b="1" dirty="0">
                <a:solidFill>
                  <a:srgbClr val="FF0000"/>
                </a:solidFill>
              </a:rPr>
              <a:t> 경찰과 공조하여 위기가구를 발견하는 체계를 갖춘다</a:t>
            </a:r>
            <a:r>
              <a:rPr lang="en-US" altLang="ko-KR" sz="1600" b="1" dirty="0">
                <a:solidFill>
                  <a:srgbClr val="FF0000"/>
                </a:solidFill>
              </a:rPr>
              <a:t>.</a:t>
            </a:r>
          </a:p>
          <a:p>
            <a:pPr algn="ctr"/>
            <a:r>
              <a:rPr lang="ko-KR" altLang="en-US" sz="1600" b="1" dirty="0">
                <a:solidFill>
                  <a:srgbClr val="FF0000"/>
                </a:solidFill>
              </a:rPr>
              <a:t>이웃공동체의 관심을 통해 위기가구를 발견할 수 있는 노력을 지속한다</a:t>
            </a:r>
            <a:r>
              <a:rPr lang="en-US" altLang="ko-KR" sz="1600" b="1" dirty="0">
                <a:solidFill>
                  <a:srgbClr val="FF0000"/>
                </a:solidFill>
              </a:rPr>
              <a:t>.</a:t>
            </a:r>
            <a:endParaRPr lang="ko-KR" altLang="en-US" sz="1600" b="1" dirty="0">
              <a:solidFill>
                <a:srgbClr val="FF0000"/>
              </a:solidFill>
            </a:endParaRPr>
          </a:p>
        </p:txBody>
      </p:sp>
      <p:graphicFrame>
        <p:nvGraphicFramePr>
          <p:cNvPr id="12" name="내용 개체 틀 3">
            <a:extLst>
              <a:ext uri="{FF2B5EF4-FFF2-40B4-BE49-F238E27FC236}">
                <a16:creationId xmlns:a16="http://schemas.microsoft.com/office/drawing/2014/main" id="{7223D1CC-0170-16E7-89F9-AFB5D1561D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6464142"/>
              </p:ext>
            </p:extLst>
          </p:nvPr>
        </p:nvGraphicFramePr>
        <p:xfrm>
          <a:off x="7630094" y="3275112"/>
          <a:ext cx="3848100" cy="226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6" name="화살표: 오른쪽 15">
            <a:extLst>
              <a:ext uri="{FF2B5EF4-FFF2-40B4-BE49-F238E27FC236}">
                <a16:creationId xmlns:a16="http://schemas.microsoft.com/office/drawing/2014/main" id="{0F35DF03-F1EA-FB3E-F343-2EC5D84A299E}"/>
              </a:ext>
            </a:extLst>
          </p:cNvPr>
          <p:cNvSpPr/>
          <p:nvPr/>
        </p:nvSpPr>
        <p:spPr>
          <a:xfrm rot="16200000">
            <a:off x="5175637" y="4205779"/>
            <a:ext cx="1993695" cy="5137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7" name="내용 개체 틀 3">
            <a:extLst>
              <a:ext uri="{FF2B5EF4-FFF2-40B4-BE49-F238E27FC236}">
                <a16:creationId xmlns:a16="http://schemas.microsoft.com/office/drawing/2014/main" id="{BA4A89FA-3E74-85B4-F51F-956EEFECD1C3}"/>
              </a:ext>
            </a:extLst>
          </p:cNvPr>
          <p:cNvGraphicFramePr>
            <a:graphicFrameLocks/>
          </p:cNvGraphicFramePr>
          <p:nvPr/>
        </p:nvGraphicFramePr>
        <p:xfrm>
          <a:off x="4853271" y="5535712"/>
          <a:ext cx="2638425" cy="73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E0F05002-B27C-A413-B347-6BCFACA6722A}"/>
              </a:ext>
            </a:extLst>
          </p:cNvPr>
          <p:cNvSpPr txBox="1"/>
          <p:nvPr/>
        </p:nvSpPr>
        <p:spPr>
          <a:xfrm>
            <a:off x="7810501" y="5442548"/>
            <a:ext cx="4133850" cy="1070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1270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b="1" kern="0" spc="0" dirty="0">
                <a:solidFill>
                  <a:srgbClr val="FF0000"/>
                </a:solidFill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비대상자 등록 처리 기준으로서 ‘빈집</a:t>
            </a:r>
            <a:r>
              <a:rPr lang="en-US" altLang="ko-KR" sz="1400" b="1" kern="0" spc="0" dirty="0">
                <a:solidFill>
                  <a:srgbClr val="FF0000"/>
                </a:solidFill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1400" b="1" kern="0" spc="0" dirty="0" err="1">
                <a:solidFill>
                  <a:srgbClr val="FF0000"/>
                </a:solidFill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장기출타</a:t>
            </a:r>
            <a:r>
              <a:rPr lang="en-US" altLang="ko-KR" sz="1400" b="1" kern="0" spc="0" dirty="0">
                <a:solidFill>
                  <a:srgbClr val="FF0000"/>
                </a:solidFill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, </a:t>
            </a:r>
            <a:r>
              <a:rPr lang="ko-KR" altLang="en-US" sz="1400" b="1" kern="0" spc="0" dirty="0" err="1">
                <a:solidFill>
                  <a:srgbClr val="FF0000"/>
                </a:solidFill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연락두절’을</a:t>
            </a:r>
            <a:r>
              <a:rPr lang="ko-KR" altLang="en-US" sz="1400" b="1" kern="0" spc="0" dirty="0">
                <a:solidFill>
                  <a:srgbClr val="FF0000"/>
                </a:solidFill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 삭제하고 조사대상 가구</a:t>
            </a:r>
            <a:r>
              <a:rPr lang="en-US" altLang="ko-KR" sz="1400" b="1" kern="0" spc="0" dirty="0">
                <a:solidFill>
                  <a:srgbClr val="FF0000"/>
                </a:solidFill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(</a:t>
            </a:r>
            <a:r>
              <a:rPr lang="ko-KR" altLang="en-US" sz="1400" b="1" kern="0" spc="0" dirty="0">
                <a:solidFill>
                  <a:srgbClr val="FF0000"/>
                </a:solidFill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개인</a:t>
            </a:r>
            <a:r>
              <a:rPr lang="en-US" altLang="ko-KR" sz="1400" b="1" kern="0" spc="0" dirty="0">
                <a:solidFill>
                  <a:srgbClr val="FF0000"/>
                </a:solidFill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)</a:t>
            </a:r>
            <a:r>
              <a:rPr lang="ko-KR" altLang="en-US" sz="1400" b="1" kern="0" spc="0" dirty="0">
                <a:solidFill>
                  <a:srgbClr val="FF0000"/>
                </a:solidFill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의 최종 상태를 파악할 때까지 등록 처리를 하지 않는다</a:t>
            </a:r>
            <a:r>
              <a:rPr lang="en-US" altLang="ko-KR" sz="1400" b="1" kern="0" spc="0" dirty="0">
                <a:solidFill>
                  <a:srgbClr val="FF0000"/>
                </a:solidFill>
                <a:effectLst/>
                <a:latin typeface="바탕" panose="02030600000101010101" pitchFamily="18" charset="-127"/>
                <a:ea typeface="바탕" panose="02030600000101010101" pitchFamily="18" charset="-127"/>
              </a:rPr>
              <a:t>.</a:t>
            </a:r>
            <a:endParaRPr lang="ko-KR" altLang="en-US" sz="1400" b="1" kern="0" spc="0" dirty="0">
              <a:solidFill>
                <a:srgbClr val="FF0000"/>
              </a:solidFill>
              <a:effectLst/>
              <a:latin typeface="바탕" panose="02030600000101010101" pitchFamily="18" charset="-127"/>
            </a:endParaRPr>
          </a:p>
        </p:txBody>
      </p:sp>
      <p:sp>
        <p:nvSpPr>
          <p:cNvPr id="3" name="더하기 기호 2">
            <a:extLst>
              <a:ext uri="{FF2B5EF4-FFF2-40B4-BE49-F238E27FC236}">
                <a16:creationId xmlns:a16="http://schemas.microsoft.com/office/drawing/2014/main" id="{18E8A33A-8A06-50CD-9F9F-D5369FB970B7}"/>
              </a:ext>
            </a:extLst>
          </p:cNvPr>
          <p:cNvSpPr/>
          <p:nvPr/>
        </p:nvSpPr>
        <p:spPr>
          <a:xfrm>
            <a:off x="5700711" y="212520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98186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570B42-27CC-5432-F494-0FCC92CA2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o-KR" altLang="en-US" sz="4000" dirty="0"/>
              <a:t>경상북도 사례</a:t>
            </a:r>
          </a:p>
        </p:txBody>
      </p:sp>
      <p:graphicFrame>
        <p:nvGraphicFramePr>
          <p:cNvPr id="7" name="내용 개체 틀 6">
            <a:extLst>
              <a:ext uri="{FF2B5EF4-FFF2-40B4-BE49-F238E27FC236}">
                <a16:creationId xmlns:a16="http://schemas.microsoft.com/office/drawing/2014/main" id="{DD09BD11-0CD9-70B9-C32B-C7BC5BD1B9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1601800"/>
              </p:ext>
            </p:extLst>
          </p:nvPr>
        </p:nvGraphicFramePr>
        <p:xfrm>
          <a:off x="838200" y="2244725"/>
          <a:ext cx="10610850" cy="3203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사각형: 둥근 모서리 4">
            <a:extLst>
              <a:ext uri="{FF2B5EF4-FFF2-40B4-BE49-F238E27FC236}">
                <a16:creationId xmlns:a16="http://schemas.microsoft.com/office/drawing/2014/main" id="{BBF9EBA7-4985-8C3B-E38D-E4FF8D8BDD23}"/>
              </a:ext>
            </a:extLst>
          </p:cNvPr>
          <p:cNvSpPr txBox="1"/>
          <p:nvPr/>
        </p:nvSpPr>
        <p:spPr>
          <a:xfrm>
            <a:off x="6096000" y="3090121"/>
            <a:ext cx="2333625" cy="67775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8105" tIns="52070" rIns="78105" bIns="52070" numCol="1" spcCol="1270" anchor="ctr" anchorCtr="0">
            <a:noAutofit/>
          </a:bodyPr>
          <a:lstStyle/>
          <a:p>
            <a:pPr marL="0" lvl="0" indent="0" algn="ctr" defTabSz="18224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ko-KR" altLang="en-US" sz="1600" kern="1200" dirty="0"/>
              <a:t>희망복지</a:t>
            </a:r>
            <a:r>
              <a:rPr lang="en-US" altLang="ko-KR" sz="1600" kern="1200" dirty="0"/>
              <a:t>SOS</a:t>
            </a:r>
            <a:r>
              <a:rPr lang="ko-KR" altLang="en-US" sz="1600" kern="1200" dirty="0"/>
              <a:t>팀</a:t>
            </a:r>
          </a:p>
        </p:txBody>
      </p:sp>
      <p:sp>
        <p:nvSpPr>
          <p:cNvPr id="11" name="더하기 기호 10">
            <a:extLst>
              <a:ext uri="{FF2B5EF4-FFF2-40B4-BE49-F238E27FC236}">
                <a16:creationId xmlns:a16="http://schemas.microsoft.com/office/drawing/2014/main" id="{AF8C2D9B-6ECD-46E7-7C28-E895DFE35A57}"/>
              </a:ext>
            </a:extLst>
          </p:cNvPr>
          <p:cNvSpPr/>
          <p:nvPr/>
        </p:nvSpPr>
        <p:spPr>
          <a:xfrm>
            <a:off x="8572500" y="3429000"/>
            <a:ext cx="619125" cy="56197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A349DE-3CD8-22BF-14AE-44BE1E58F30B}"/>
              </a:ext>
            </a:extLst>
          </p:cNvPr>
          <p:cNvSpPr txBox="1"/>
          <p:nvPr/>
        </p:nvSpPr>
        <p:spPr>
          <a:xfrm>
            <a:off x="447675" y="1451613"/>
            <a:ext cx="117443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6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「</a:t>
            </a:r>
            <a:r>
              <a:rPr lang="ko-KR" altLang="en-US" sz="1600" b="1" dirty="0">
                <a:solidFill>
                  <a:srgbClr val="FF0000"/>
                </a:solidFill>
              </a:rPr>
              <a:t>이웃공동체의 제보 활성화</a:t>
            </a:r>
            <a:r>
              <a:rPr lang="en-US" altLang="ko-KR" sz="1600" b="1" dirty="0">
                <a:solidFill>
                  <a:srgbClr val="FF0000"/>
                </a:solidFill>
              </a:rPr>
              <a:t>, </a:t>
            </a:r>
            <a:r>
              <a:rPr lang="ko-KR" altLang="en-US" sz="1600" b="1" dirty="0">
                <a:solidFill>
                  <a:srgbClr val="FF0000"/>
                </a:solidFill>
              </a:rPr>
              <a:t>시군 복지공무원 지원 인력 확대</a:t>
            </a:r>
            <a:r>
              <a:rPr lang="en-US" altLang="ko-KR" sz="1600" b="1" dirty="0">
                <a:solidFill>
                  <a:srgbClr val="FF0000"/>
                </a:solidFill>
              </a:rPr>
              <a:t>, </a:t>
            </a:r>
            <a:r>
              <a:rPr lang="ko-KR" altLang="en-US" sz="1600" b="1" dirty="0">
                <a:solidFill>
                  <a:srgbClr val="FF0000"/>
                </a:solidFill>
              </a:rPr>
              <a:t>광역 </a:t>
            </a:r>
            <a:r>
              <a:rPr lang="ko-KR" altLang="en-US" sz="1600" b="1" dirty="0" err="1">
                <a:solidFill>
                  <a:srgbClr val="FF0000"/>
                </a:solidFill>
              </a:rPr>
              <a:t>전담팀</a:t>
            </a:r>
            <a:r>
              <a:rPr lang="ko-KR" altLang="en-US" sz="1600" b="1" dirty="0">
                <a:solidFill>
                  <a:srgbClr val="FF0000"/>
                </a:solidFill>
              </a:rPr>
              <a:t> 구성 </a:t>
            </a:r>
            <a:r>
              <a:rPr lang="en-US" altLang="ko-KR" sz="1600" b="1" dirty="0">
                <a:solidFill>
                  <a:srgbClr val="FF0000"/>
                </a:solidFill>
              </a:rPr>
              <a:t>+ </a:t>
            </a:r>
            <a:r>
              <a:rPr lang="ko-KR" altLang="en-US" sz="1600" b="1" dirty="0">
                <a:solidFill>
                  <a:srgbClr val="FF0000"/>
                </a:solidFill>
              </a:rPr>
              <a:t>경찰과 </a:t>
            </a:r>
            <a:r>
              <a:rPr lang="ko-KR" altLang="en-US" sz="1600" b="1" dirty="0" err="1">
                <a:solidFill>
                  <a:srgbClr val="FF0000"/>
                </a:solidFill>
              </a:rPr>
              <a:t>공조</a:t>
            </a:r>
            <a:r>
              <a:rPr lang="ko-KR" altLang="en-US" sz="16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」하는</a:t>
            </a:r>
            <a:r>
              <a:rPr lang="ko-KR" altLang="en-US" sz="16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체계를 구축한다</a:t>
            </a:r>
            <a:r>
              <a:rPr lang="en-US" altLang="ko-KR" sz="16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600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267277-A8AF-2F8C-DAC5-4DAA5655841E}"/>
              </a:ext>
            </a:extLst>
          </p:cNvPr>
          <p:cNvSpPr txBox="1"/>
          <p:nvPr/>
        </p:nvSpPr>
        <p:spPr>
          <a:xfrm>
            <a:off x="1183522" y="5448300"/>
            <a:ext cx="11744325" cy="14516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15290" marR="0" indent="-415290" algn="just" fontAlgn="base" latinLnBrk="1">
              <a:lnSpc>
                <a:spcPct val="160000"/>
              </a:lnSpc>
              <a:spcBef>
                <a:spcPts val="500"/>
              </a:spcBef>
              <a:spcAft>
                <a:spcPts val="0"/>
              </a:spcAft>
            </a:pPr>
            <a:r>
              <a:rPr lang="ko-KR" altLang="en-US" sz="1800" kern="0" spc="-20" dirty="0">
                <a:solidFill>
                  <a:srgbClr val="000000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궁극적으로 사각지대 발굴은 </a:t>
            </a:r>
            <a:r>
              <a:rPr lang="ko-KR" altLang="en-US" sz="1800" b="1" kern="0" spc="-20" dirty="0">
                <a:solidFill>
                  <a:srgbClr val="000000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⇒</a:t>
            </a:r>
            <a:r>
              <a:rPr lang="ko-KR" altLang="en-US" sz="1800" kern="0" spc="-20" dirty="0">
                <a:solidFill>
                  <a:srgbClr val="000000"/>
                </a:solidFill>
                <a:effectLst/>
                <a:latin typeface="바탕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en-US" altLang="ko-KR" sz="1800" kern="0" spc="-20" dirty="0" smtClean="0">
              <a:solidFill>
                <a:srgbClr val="000000"/>
              </a:solidFill>
              <a:effectLst/>
              <a:latin typeface="바탕" panose="02030600000101010101" pitchFamily="18" charset="-127"/>
              <a:ea typeface="HY헤드라인M" panose="02030600000101010101" pitchFamily="18" charset="-127"/>
            </a:endParaRPr>
          </a:p>
          <a:p>
            <a:pPr marL="415290" marR="0" indent="-415290" algn="just" fontAlgn="base" latinLnBrk="1">
              <a:lnSpc>
                <a:spcPct val="160000"/>
              </a:lnSpc>
              <a:spcBef>
                <a:spcPts val="500"/>
              </a:spcBef>
              <a:spcAft>
                <a:spcPts val="0"/>
              </a:spcAft>
            </a:pPr>
            <a:r>
              <a:rPr lang="ko-KR" altLang="en-US" sz="1800" kern="0" spc="-20" dirty="0" smtClean="0">
                <a:solidFill>
                  <a:srgbClr val="000000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         전담인력 </a:t>
            </a:r>
            <a:r>
              <a:rPr lang="ko-KR" altLang="en-US" sz="1800" kern="0" spc="-20" dirty="0">
                <a:solidFill>
                  <a:srgbClr val="000000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확충</a:t>
            </a:r>
            <a:r>
              <a:rPr lang="en-US" altLang="ko-KR" sz="1600" kern="0" spc="-20" dirty="0">
                <a:solidFill>
                  <a:srgbClr val="000000"/>
                </a:solidFill>
                <a:effectLst/>
                <a:latin typeface="휴먼명조"/>
                <a:ea typeface="휴먼명조"/>
              </a:rPr>
              <a:t>(</a:t>
            </a:r>
            <a:r>
              <a:rPr lang="ko-KR" altLang="en-US" sz="1600" kern="0" spc="-20" dirty="0">
                <a:solidFill>
                  <a:srgbClr val="000000"/>
                </a:solidFill>
                <a:effectLst/>
                <a:latin typeface="휴먼명조"/>
                <a:ea typeface="휴먼명조"/>
              </a:rPr>
              <a:t>공무원</a:t>
            </a:r>
            <a:r>
              <a:rPr lang="en-US" altLang="ko-KR" sz="1600" kern="0" spc="-20" dirty="0">
                <a:solidFill>
                  <a:srgbClr val="000000"/>
                </a:solidFill>
                <a:effectLst/>
                <a:latin typeface="휴먼명조"/>
                <a:ea typeface="휴먼명조"/>
              </a:rPr>
              <a:t>+</a:t>
            </a:r>
            <a:r>
              <a:rPr lang="ko-KR" altLang="en-US" sz="1600" kern="0" spc="-20" dirty="0">
                <a:solidFill>
                  <a:srgbClr val="000000"/>
                </a:solidFill>
                <a:effectLst/>
                <a:latin typeface="휴먼명조"/>
                <a:ea typeface="휴먼명조"/>
              </a:rPr>
              <a:t>보조인력</a:t>
            </a:r>
            <a:r>
              <a:rPr lang="en-US" altLang="ko-KR" sz="1600" kern="0" spc="-20" dirty="0">
                <a:solidFill>
                  <a:srgbClr val="000000"/>
                </a:solidFill>
                <a:effectLst/>
                <a:latin typeface="휴먼명조"/>
                <a:ea typeface="휴먼명조"/>
              </a:rPr>
              <a:t>)</a:t>
            </a:r>
            <a:r>
              <a:rPr lang="ko-KR" altLang="en-US" sz="1600" kern="0" spc="-20" dirty="0">
                <a:solidFill>
                  <a:srgbClr val="000000"/>
                </a:solidFill>
                <a:effectLst/>
                <a:latin typeface="바탕" panose="02030600000101010101" pitchFamily="18" charset="-127"/>
                <a:ea typeface="휴먼명조"/>
              </a:rPr>
              <a:t> </a:t>
            </a:r>
            <a:r>
              <a:rPr lang="en-US" altLang="ko-KR" sz="1800" kern="0" spc="-20" dirty="0">
                <a:solidFill>
                  <a:srgbClr val="000000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+ </a:t>
            </a:r>
            <a:r>
              <a:rPr lang="ko-KR" altLang="en-US" sz="1800" kern="0" spc="-20" dirty="0">
                <a:solidFill>
                  <a:srgbClr val="000000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경찰 등 유관기관 공조 </a:t>
            </a:r>
            <a:r>
              <a:rPr lang="en-US" altLang="ko-KR" sz="1800" kern="0" spc="-20" dirty="0">
                <a:solidFill>
                  <a:srgbClr val="000000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+ </a:t>
            </a:r>
            <a:r>
              <a:rPr lang="ko-KR" altLang="en-US" sz="1800" kern="0" spc="-20" dirty="0">
                <a:solidFill>
                  <a:srgbClr val="000000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이웃공동체 확립이 필요</a:t>
            </a:r>
            <a:endParaRPr lang="en-US" altLang="ko-KR" sz="1800" kern="0" spc="-20" dirty="0">
              <a:solidFill>
                <a:srgbClr val="000000"/>
              </a:solidFill>
              <a:effectLst/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415290" indent="-415290" fontAlgn="base">
              <a:lnSpc>
                <a:spcPct val="160000"/>
              </a:lnSpc>
              <a:spcBef>
                <a:spcPts val="500"/>
              </a:spcBef>
            </a:pPr>
            <a:r>
              <a:rPr lang="ko-KR" altLang="en-US" sz="1200" kern="0" spc="-20" dirty="0" smtClean="0">
                <a:solidFill>
                  <a:srgbClr val="000000"/>
                </a:solidFill>
                <a:effectLst/>
                <a:latin typeface="바탕" panose="02030600000101010101" pitchFamily="18" charset="-127"/>
              </a:rPr>
              <a:t>                                                                                                                                           출처</a:t>
            </a:r>
            <a:r>
              <a:rPr lang="en-US" altLang="ko-KR" sz="1200" kern="0" spc="-20" dirty="0">
                <a:solidFill>
                  <a:srgbClr val="000000"/>
                </a:solidFill>
                <a:effectLst/>
                <a:latin typeface="바탕" panose="02030600000101010101" pitchFamily="18" charset="-127"/>
              </a:rPr>
              <a:t>: </a:t>
            </a:r>
            <a:r>
              <a:rPr lang="ko-KR" altLang="en-US" sz="1200" kern="0" spc="-20" dirty="0">
                <a:solidFill>
                  <a:srgbClr val="000000"/>
                </a:solidFill>
                <a:effectLst/>
                <a:latin typeface="바탕" panose="02030600000101010101" pitchFamily="18" charset="-127"/>
              </a:rPr>
              <a:t>경상북도 </a:t>
            </a:r>
            <a:r>
              <a:rPr lang="en-US" altLang="ko-KR" sz="1200" kern="0" spc="-70" dirty="0">
                <a:solidFill>
                  <a:srgbClr val="000000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2022</a:t>
            </a:r>
            <a:r>
              <a:rPr lang="ko-KR" altLang="en-US" sz="1200" kern="0" spc="-70" dirty="0">
                <a:solidFill>
                  <a:srgbClr val="000000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복지사각지대 발굴</a:t>
            </a:r>
            <a:r>
              <a:rPr lang="en-US" altLang="ko-KR" sz="1200" kern="0" spc="-70" dirty="0">
                <a:solidFill>
                  <a:srgbClr val="000000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․</a:t>
            </a:r>
            <a:r>
              <a:rPr lang="ko-KR" altLang="en-US" sz="1200" kern="0" spc="-70" dirty="0">
                <a:solidFill>
                  <a:srgbClr val="000000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지원 대책</a:t>
            </a:r>
            <a:endParaRPr lang="ko-KR" altLang="en-US" sz="1200" kern="0" spc="-70" dirty="0">
              <a:solidFill>
                <a:srgbClr val="000000"/>
              </a:solidFill>
              <a:effectLst/>
              <a:latin typeface="한양신명조"/>
            </a:endParaRPr>
          </a:p>
        </p:txBody>
      </p:sp>
    </p:spTree>
    <p:extLst>
      <p:ext uri="{BB962C8B-B14F-4D97-AF65-F5344CB8AC3E}">
        <p14:creationId xmlns:p14="http://schemas.microsoft.com/office/powerpoint/2010/main" val="378312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FCFD522E-BF57-4058-B4B1-709CD16DD6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519625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81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124"/>
    </mc:Choice>
    <mc:Fallback xmlns="">
      <p:transition spd="slow" advTm="92124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570B42-27CC-5432-F494-0FCC92CA2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o-KR" altLang="en-US" sz="4000" dirty="0"/>
              <a:t>수원 </a:t>
            </a:r>
            <a:r>
              <a:rPr lang="en-US" altLang="ko-KR" sz="4000" dirty="0"/>
              <a:t>＇</a:t>
            </a:r>
            <a:r>
              <a:rPr lang="ko-KR" altLang="en-US" sz="4000" dirty="0" err="1"/>
              <a:t>세모녀</a:t>
            </a:r>
            <a:r>
              <a:rPr lang="en-US" altLang="ko-KR" sz="4000" dirty="0"/>
              <a:t>＇</a:t>
            </a:r>
            <a:r>
              <a:rPr lang="ko-KR" altLang="en-US" sz="4000" dirty="0"/>
              <a:t>사건과 새로운 과제</a:t>
            </a:r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708D45D6-F49C-7B6B-5681-E9A5CB126A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3030773"/>
              </p:ext>
            </p:extLst>
          </p:nvPr>
        </p:nvGraphicFramePr>
        <p:xfrm>
          <a:off x="838200" y="2164632"/>
          <a:ext cx="10829925" cy="4398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그룹 6">
            <a:extLst>
              <a:ext uri="{FF2B5EF4-FFF2-40B4-BE49-F238E27FC236}">
                <a16:creationId xmlns:a16="http://schemas.microsoft.com/office/drawing/2014/main" id="{F044812F-E837-072E-20EF-FCCE73E9EC2A}"/>
              </a:ext>
            </a:extLst>
          </p:cNvPr>
          <p:cNvGrpSpPr/>
          <p:nvPr/>
        </p:nvGrpSpPr>
        <p:grpSpPr>
          <a:xfrm>
            <a:off x="7324559" y="4229428"/>
            <a:ext cx="2800516" cy="2151994"/>
            <a:chOff x="3946978" y="1393535"/>
            <a:chExt cx="2362531" cy="2151994"/>
          </a:xfrm>
        </p:grpSpPr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B3F4626B-2B17-4DCC-61E6-A943E4E97219}"/>
                </a:ext>
              </a:extLst>
            </p:cNvPr>
            <p:cNvSpPr/>
            <p:nvPr/>
          </p:nvSpPr>
          <p:spPr>
            <a:xfrm>
              <a:off x="3946978" y="1393535"/>
              <a:ext cx="2362531" cy="2151994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634F602-18A6-5C81-177B-E614E6521A4F}"/>
                </a:ext>
              </a:extLst>
            </p:cNvPr>
            <p:cNvSpPr txBox="1"/>
            <p:nvPr/>
          </p:nvSpPr>
          <p:spPr>
            <a:xfrm>
              <a:off x="3946978" y="1393535"/>
              <a:ext cx="2362531" cy="21519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t" anchorCtr="0">
              <a:noAutofit/>
            </a:bodyPr>
            <a:lstStyle/>
            <a:p>
              <a:pPr marL="0" lvl="0" indent="0" algn="l" defTabSz="622300" latinLnBrk="1">
                <a:lnSpc>
                  <a:spcPct val="15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ko-KR" altLang="en-US" sz="1400" kern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「</a:t>
              </a:r>
              <a:r>
                <a:rPr lang="ko-KR" altLang="en-US" sz="1400" kern="1200" dirty="0"/>
                <a:t>비대상자</a:t>
              </a:r>
              <a:r>
                <a:rPr lang="ko-KR" altLang="en-US" sz="1400" kern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」</a:t>
              </a:r>
              <a:r>
                <a:rPr lang="ko-KR" altLang="en-US" sz="1400" kern="1200" dirty="0"/>
                <a:t> 등록처리 기준의 개선</a:t>
              </a:r>
              <a:endParaRPr lang="en-US" altLang="ko-KR" sz="1400" kern="1200" dirty="0"/>
            </a:p>
            <a:p>
              <a:pPr marL="0" lvl="0" indent="0" algn="l" defTabSz="622300" latinLnBrk="1">
                <a:lnSpc>
                  <a:spcPct val="15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ko-KR" sz="1400" kern="1200" dirty="0"/>
                <a:t>‘</a:t>
              </a:r>
              <a:r>
                <a:rPr lang="ko-KR" altLang="en-US" sz="1400" kern="1200" dirty="0"/>
                <a:t>끝까지 추적하는 원칙</a:t>
              </a:r>
              <a:r>
                <a:rPr lang="en-US" altLang="ko-KR" sz="1400" kern="1200" dirty="0"/>
                <a:t>’</a:t>
              </a:r>
              <a:r>
                <a:rPr lang="ko-KR" altLang="en-US" sz="1400" kern="1200" dirty="0"/>
                <a:t> 도입</a:t>
              </a:r>
              <a:endParaRPr lang="en-US" altLang="ko-KR" sz="1400" kern="1200" dirty="0"/>
            </a:p>
            <a:p>
              <a:pPr marL="0" lvl="0" indent="0" algn="l" defTabSz="6223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ko-KR" altLang="en-US" sz="1400" kern="12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7AE57A7-111F-7317-9F4A-1FF7EE219A2D}"/>
              </a:ext>
            </a:extLst>
          </p:cNvPr>
          <p:cNvSpPr txBox="1"/>
          <p:nvPr/>
        </p:nvSpPr>
        <p:spPr>
          <a:xfrm>
            <a:off x="1476376" y="1425967"/>
            <a:ext cx="98774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b="1" dirty="0">
                <a:solidFill>
                  <a:srgbClr val="FF0000"/>
                </a:solidFill>
              </a:rPr>
              <a:t>기존 제도는 일정한 거주지에 있는 사람이 급여를 신청해서 혹은 신청하게 해서 지원한다는 전제 하에 작동했다</a:t>
            </a:r>
            <a:r>
              <a:rPr lang="en-US" altLang="ko-KR" sz="1600" b="1" dirty="0">
                <a:solidFill>
                  <a:srgbClr val="FF0000"/>
                </a:solidFill>
              </a:rPr>
              <a:t>. </a:t>
            </a:r>
            <a:r>
              <a:rPr lang="ko-KR" altLang="en-US" sz="1600" b="1" dirty="0">
                <a:solidFill>
                  <a:srgbClr val="FF0000"/>
                </a:solidFill>
              </a:rPr>
              <a:t>그리고 많은 성과가 있었다</a:t>
            </a:r>
            <a:r>
              <a:rPr lang="en-US" altLang="ko-KR" sz="1600" b="1" dirty="0">
                <a:solidFill>
                  <a:srgbClr val="FF0000"/>
                </a:solidFill>
              </a:rPr>
              <a:t>. </a:t>
            </a:r>
            <a:r>
              <a:rPr lang="ko-KR" altLang="en-US" sz="1600" b="1" dirty="0">
                <a:solidFill>
                  <a:srgbClr val="FF0000"/>
                </a:solidFill>
              </a:rPr>
              <a:t>그러나 이번 사건은 기존 제도의 전제를 넘어서 </a:t>
            </a:r>
            <a:r>
              <a:rPr lang="en-US" altLang="ko-KR" sz="1600" b="1" dirty="0">
                <a:solidFill>
                  <a:srgbClr val="FF0000"/>
                </a:solidFill>
              </a:rPr>
              <a:t>‘</a:t>
            </a:r>
            <a:r>
              <a:rPr lang="ko-KR" altLang="en-US" sz="1600" b="1" dirty="0">
                <a:solidFill>
                  <a:srgbClr val="FF0000"/>
                </a:solidFill>
              </a:rPr>
              <a:t>주거 불명 </a:t>
            </a:r>
            <a:r>
              <a:rPr lang="en-US" altLang="ko-KR" sz="1600" b="1" dirty="0">
                <a:solidFill>
                  <a:srgbClr val="FF0000"/>
                </a:solidFill>
              </a:rPr>
              <a:t>+ (</a:t>
            </a:r>
            <a:r>
              <a:rPr lang="ko-KR" altLang="en-US" sz="1600" b="1" dirty="0">
                <a:solidFill>
                  <a:srgbClr val="FF0000"/>
                </a:solidFill>
              </a:rPr>
              <a:t>자발적</a:t>
            </a:r>
            <a:r>
              <a:rPr lang="en-US" altLang="ko-KR" sz="1600" b="1" dirty="0">
                <a:solidFill>
                  <a:srgbClr val="FF0000"/>
                </a:solidFill>
              </a:rPr>
              <a:t>?) </a:t>
            </a:r>
            <a:r>
              <a:rPr lang="ko-KR" altLang="en-US" sz="1600" b="1" dirty="0">
                <a:solidFill>
                  <a:srgbClr val="FF0000"/>
                </a:solidFill>
              </a:rPr>
              <a:t>신청 기피</a:t>
            </a:r>
            <a:r>
              <a:rPr lang="en-US" altLang="ko-KR" sz="1600" b="1" dirty="0">
                <a:solidFill>
                  <a:srgbClr val="FF0000"/>
                </a:solidFill>
              </a:rPr>
              <a:t>'</a:t>
            </a:r>
            <a:r>
              <a:rPr lang="ko-KR" altLang="en-US" sz="1600" b="1" dirty="0">
                <a:solidFill>
                  <a:srgbClr val="FF0000"/>
                </a:solidFill>
              </a:rPr>
              <a:t>라는 새로운 양상을 보였다</a:t>
            </a:r>
            <a:r>
              <a:rPr lang="en-US" altLang="ko-KR" sz="1600" b="1" dirty="0">
                <a:solidFill>
                  <a:srgbClr val="FF0000"/>
                </a:solidFill>
              </a:rPr>
              <a:t>. </a:t>
            </a:r>
            <a:r>
              <a:rPr lang="ko-KR" altLang="en-US" sz="1600" b="1" dirty="0">
                <a:solidFill>
                  <a:srgbClr val="FF0000"/>
                </a:solidFill>
              </a:rPr>
              <a:t>따라서 새로운 위기 감지와 추적 시스템이 필요하다</a:t>
            </a:r>
            <a:r>
              <a:rPr lang="en-US" altLang="ko-KR" sz="1600" b="1" dirty="0">
                <a:solidFill>
                  <a:srgbClr val="FF0000"/>
                </a:solidFill>
              </a:rPr>
              <a:t>.</a:t>
            </a:r>
            <a:endParaRPr lang="ko-KR" alt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3996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570B42-27CC-5432-F494-0FCC92CA2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o-KR" altLang="en-US" sz="4000" dirty="0"/>
              <a:t>과제</a:t>
            </a:r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48C9244D-19E2-833D-E713-3608208850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932059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8013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570B42-27CC-5432-F494-0FCC92CA2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o-KR" altLang="en-US" sz="4000" dirty="0"/>
              <a:t>기대효과</a:t>
            </a:r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8D10F914-8CB5-0076-BFA3-C8A343F32D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4984679"/>
              </p:ext>
            </p:extLst>
          </p:nvPr>
        </p:nvGraphicFramePr>
        <p:xfrm>
          <a:off x="954578" y="1690688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3572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C2C63CC-03B9-0661-B344-9627E34D2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o-KR" altLang="en-US" sz="4000" dirty="0"/>
              <a:t>사회이슈로서 </a:t>
            </a:r>
            <a:r>
              <a:rPr lang="en-US" altLang="ko-KR" sz="4000" dirty="0"/>
              <a:t>‘</a:t>
            </a:r>
            <a:r>
              <a:rPr lang="ko-KR" altLang="en-US" sz="4000" dirty="0" err="1"/>
              <a:t>세모녀</a:t>
            </a:r>
            <a:r>
              <a:rPr lang="en-US" altLang="ko-KR" sz="4000" dirty="0"/>
              <a:t>’</a:t>
            </a:r>
            <a:r>
              <a:rPr lang="ko-KR" altLang="en-US" sz="4000" dirty="0"/>
              <a:t>의 등장</a:t>
            </a:r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548F1441-D09A-0594-8774-1F7590302B9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9DD33C1-7349-0880-2EFE-96C99B49E9AC}"/>
              </a:ext>
            </a:extLst>
          </p:cNvPr>
          <p:cNvSpPr txBox="1"/>
          <p:nvPr/>
        </p:nvSpPr>
        <p:spPr>
          <a:xfrm>
            <a:off x="2476500" y="6311900"/>
            <a:ext cx="95059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ko-KR" altLang="en-US" sz="1200" dirty="0"/>
              <a:t>출처</a:t>
            </a:r>
            <a:r>
              <a:rPr lang="en-US" altLang="ko-KR" sz="1200" dirty="0"/>
              <a:t>: </a:t>
            </a:r>
            <a:r>
              <a:rPr lang="ko-KR" altLang="en-US" sz="1200" dirty="0" err="1"/>
              <a:t>빅카인즈</a:t>
            </a:r>
            <a:r>
              <a:rPr lang="en-US" altLang="ko-KR" sz="1200" dirty="0"/>
              <a:t>(</a:t>
            </a:r>
            <a:r>
              <a:rPr lang="ko-KR" altLang="en-US" sz="1200" dirty="0">
                <a:hlinkClick r:id="rId3"/>
              </a:rPr>
              <a:t>https://www.bigkinds.or.kr/v2/news/search.do</a:t>
            </a:r>
            <a:r>
              <a:rPr lang="en-US" altLang="ko-KR" sz="1200" dirty="0"/>
              <a:t>), 1990.1.1 ~ 2022.10.17</a:t>
            </a:r>
            <a:r>
              <a:rPr lang="ko-KR" altLang="en-US" sz="1200" dirty="0"/>
              <a:t>일까지 기사 기준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4709E2-C322-366E-8B75-6F1819FF62DD}"/>
              </a:ext>
            </a:extLst>
          </p:cNvPr>
          <p:cNvSpPr txBox="1"/>
          <p:nvPr/>
        </p:nvSpPr>
        <p:spPr>
          <a:xfrm>
            <a:off x="1400175" y="1600111"/>
            <a:ext cx="6380538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충청일보 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2014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월 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11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일 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면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속보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=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충북 청주의 </a:t>
            </a:r>
            <a:r>
              <a:rPr lang="ko-KR" altLang="en-US" sz="1400" b="1" i="0" dirty="0" err="1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세모녀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 동반 자살 </a:t>
            </a:r>
            <a:r>
              <a:rPr lang="ko-KR" altLang="en-US" sz="1400" b="0" i="0" dirty="0" smtClean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사건과 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관련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경찰이 정확한 사망 원인을 밝혀내기 위해 부검 의뢰를 결정했다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endParaRPr lang="en-US" altLang="ko-KR" sz="14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세계일보 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2014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월 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27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일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] '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주인님 공과금 밀려 죄송합니다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' …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생활고 비관 </a:t>
            </a:r>
            <a:r>
              <a:rPr lang="ko-KR" altLang="en-US" sz="1400" b="0" i="0" dirty="0" err="1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세모녀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동반자살</a:t>
            </a:r>
          </a:p>
          <a:p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식당일을 하며 건강이 좋지 않은 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30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대 </a:t>
            </a:r>
            <a:r>
              <a:rPr lang="ko-KR" altLang="en-US" sz="1400" b="0" i="0" dirty="0" smtClean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두 딸을 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돌보던 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60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대 어머니가 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'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주인님 공과금 밀려서 죄송합니다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'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라는 메모를 남긴 채 </a:t>
            </a:r>
            <a:r>
              <a:rPr lang="ko-KR" altLang="en-US" sz="1400" b="0" i="0" dirty="0" smtClean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두 딸과 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동반 자살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주위를 안타깝게 했다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이들 </a:t>
            </a:r>
            <a:r>
              <a:rPr lang="ko-KR" altLang="en-US" sz="1400" b="0" i="0" dirty="0" err="1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세모녀는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현금 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70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만원이 든 봉투를 남겨 마지막까지 폐를 끼치지 않으려고 몸부림쳤음을 짐작케 했다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endParaRPr lang="en-US" altLang="ko-KR" sz="1400" b="0" i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출처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4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빅카인즈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뉴스 검색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(https://www.bigkinds.or.kr/v2/news/search.do)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　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931391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>
            <a:extLst>
              <a:ext uri="{FF2B5EF4-FFF2-40B4-BE49-F238E27FC236}">
                <a16:creationId xmlns:a16="http://schemas.microsoft.com/office/drawing/2014/main" id="{37E1B155-0F93-1D0E-06DB-6B9039533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o-KR" altLang="en-US" sz="4000" dirty="0" err="1"/>
              <a:t>세모녀와</a:t>
            </a:r>
            <a:r>
              <a:rPr lang="ko-KR" altLang="en-US" sz="4000" dirty="0"/>
              <a:t> 관계가 높게 나온 이슈</a:t>
            </a:r>
          </a:p>
        </p:txBody>
      </p:sp>
      <p:pic>
        <p:nvPicPr>
          <p:cNvPr id="22" name="내용 개체 틀 21">
            <a:extLst>
              <a:ext uri="{FF2B5EF4-FFF2-40B4-BE49-F238E27FC236}">
                <a16:creationId xmlns:a16="http://schemas.microsoft.com/office/drawing/2014/main" id="{D130AD1F-01B5-EFA9-3CD4-06298FD48E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277" y="1966014"/>
            <a:ext cx="4775445" cy="4070559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9EDD5A9-F646-A945-EC8D-A00F96B223F5}"/>
              </a:ext>
            </a:extLst>
          </p:cNvPr>
          <p:cNvSpPr txBox="1"/>
          <p:nvPr/>
        </p:nvSpPr>
        <p:spPr>
          <a:xfrm>
            <a:off x="1194089" y="6181094"/>
            <a:ext cx="1099791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o-KR" altLang="en-US" sz="1100" dirty="0"/>
              <a:t>출처</a:t>
            </a:r>
            <a:r>
              <a:rPr lang="en-US" altLang="ko-KR" sz="1100" dirty="0"/>
              <a:t>: </a:t>
            </a:r>
            <a:r>
              <a:rPr lang="ko-KR" altLang="en-US" sz="1100" dirty="0" err="1"/>
              <a:t>빅카인즈</a:t>
            </a:r>
            <a:r>
              <a:rPr lang="en-US" altLang="ko-KR" sz="1100" dirty="0"/>
              <a:t>(</a:t>
            </a:r>
            <a:r>
              <a:rPr lang="ko-KR" altLang="en-US" sz="1100" dirty="0">
                <a:hlinkClick r:id="rId3"/>
              </a:rPr>
              <a:t>https://www.bigkinds.or.kr/v2/news/search.do</a:t>
            </a:r>
            <a:r>
              <a:rPr lang="en-US" altLang="ko-KR" sz="1100" dirty="0"/>
              <a:t>), 1990.1.1 ~ 2022.10.17</a:t>
            </a:r>
            <a:r>
              <a:rPr lang="ko-KR" altLang="en-US" sz="1100" dirty="0"/>
              <a:t>일까지 기사</a:t>
            </a:r>
            <a:r>
              <a:rPr lang="en-US" altLang="ko-KR" sz="1100" dirty="0"/>
              <a:t>. </a:t>
            </a:r>
            <a:r>
              <a:rPr lang="ko-KR" altLang="en-US" sz="1100" dirty="0" smtClean="0"/>
              <a:t>관계도 </a:t>
            </a:r>
            <a:r>
              <a:rPr lang="ko-KR" altLang="en-US" sz="1100" dirty="0"/>
              <a:t>가중치</a:t>
            </a:r>
            <a:r>
              <a:rPr lang="en-US" altLang="ko-KR" sz="1100" dirty="0"/>
              <a:t>(</a:t>
            </a:r>
            <a:r>
              <a:rPr lang="ko-KR" altLang="en-US" sz="1100" dirty="0"/>
              <a:t>관련기사 건수</a:t>
            </a:r>
            <a:r>
              <a:rPr lang="en-US" altLang="ko-KR" sz="1100" dirty="0"/>
              <a:t>) 10 </a:t>
            </a:r>
            <a:r>
              <a:rPr lang="ko-KR" altLang="en-US" sz="1100" dirty="0"/>
              <a:t>기준</a:t>
            </a:r>
            <a:r>
              <a:rPr lang="en-US" altLang="ko-KR" sz="1100" dirty="0"/>
              <a:t>. </a:t>
            </a:r>
            <a:r>
              <a:rPr lang="ko-KR" altLang="en-US" sz="1100" dirty="0"/>
              <a:t>인물</a:t>
            </a:r>
            <a:r>
              <a:rPr lang="en-US" altLang="ko-KR" sz="1100" dirty="0"/>
              <a:t>, </a:t>
            </a:r>
            <a:r>
              <a:rPr lang="ko-KR" altLang="en-US" sz="1100" dirty="0"/>
              <a:t>장소</a:t>
            </a:r>
            <a:r>
              <a:rPr lang="en-US" altLang="ko-KR" sz="1100" dirty="0"/>
              <a:t>, </a:t>
            </a:r>
            <a:r>
              <a:rPr lang="ko-KR" altLang="en-US" sz="1100" dirty="0"/>
              <a:t>기관 제외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D2416E3-4BC0-6B6C-94AC-3FFABED27D59}"/>
              </a:ext>
            </a:extLst>
          </p:cNvPr>
          <p:cNvSpPr txBox="1"/>
          <p:nvPr/>
        </p:nvSpPr>
        <p:spPr>
          <a:xfrm>
            <a:off x="1371601" y="1380681"/>
            <a:ext cx="99821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‘</a:t>
            </a:r>
            <a:r>
              <a:rPr lang="ko-KR" altLang="en-US" dirty="0" err="1">
                <a:solidFill>
                  <a:srgbClr val="C00000"/>
                </a:solidFill>
              </a:rPr>
              <a:t>세모녀</a:t>
            </a:r>
            <a:r>
              <a:rPr lang="en-US" altLang="ko-KR" dirty="0">
                <a:solidFill>
                  <a:srgbClr val="C00000"/>
                </a:solidFill>
              </a:rPr>
              <a:t>’</a:t>
            </a:r>
            <a:r>
              <a:rPr lang="ko-KR" altLang="en-US" dirty="0">
                <a:solidFill>
                  <a:srgbClr val="C00000"/>
                </a:solidFill>
              </a:rPr>
              <a:t>는 </a:t>
            </a:r>
            <a:r>
              <a:rPr lang="en-US" altLang="ko-KR" dirty="0">
                <a:solidFill>
                  <a:srgbClr val="C00000"/>
                </a:solidFill>
              </a:rPr>
              <a:t>‘</a:t>
            </a:r>
            <a:r>
              <a:rPr lang="ko-KR" altLang="en-US" dirty="0" err="1">
                <a:solidFill>
                  <a:srgbClr val="C00000"/>
                </a:solidFill>
              </a:rPr>
              <a:t>국민기초생활보장법</a:t>
            </a:r>
            <a:r>
              <a:rPr lang="en-US" altLang="ko-KR" dirty="0">
                <a:solidFill>
                  <a:srgbClr val="C00000"/>
                </a:solidFill>
              </a:rPr>
              <a:t>, </a:t>
            </a:r>
            <a:r>
              <a:rPr lang="ko-KR" altLang="en-US" dirty="0">
                <a:solidFill>
                  <a:srgbClr val="C00000"/>
                </a:solidFill>
              </a:rPr>
              <a:t>긴급복지지원법</a:t>
            </a:r>
            <a:r>
              <a:rPr lang="en-US" altLang="ko-KR" dirty="0">
                <a:solidFill>
                  <a:srgbClr val="C00000"/>
                </a:solidFill>
              </a:rPr>
              <a:t>(+</a:t>
            </a:r>
            <a:r>
              <a:rPr lang="ko-KR" altLang="en-US" dirty="0" err="1">
                <a:solidFill>
                  <a:srgbClr val="C00000"/>
                </a:solidFill>
              </a:rPr>
              <a:t>세모녀법</a:t>
            </a:r>
            <a:r>
              <a:rPr lang="en-US" altLang="ko-KR" dirty="0">
                <a:solidFill>
                  <a:srgbClr val="C00000"/>
                </a:solidFill>
              </a:rPr>
              <a:t>), </a:t>
            </a:r>
            <a:endParaRPr lang="en-US" altLang="ko-KR" dirty="0">
              <a:solidFill>
                <a:srgbClr val="C0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rgbClr val="C00000"/>
                </a:solidFill>
              </a:rPr>
              <a:t>부양의무자와 </a:t>
            </a:r>
            <a:r>
              <a:rPr lang="ko-KR" altLang="en-US" dirty="0">
                <a:solidFill>
                  <a:srgbClr val="C00000"/>
                </a:solidFill>
              </a:rPr>
              <a:t>가장 높은 관계를 나타내는 개념이 되었다</a:t>
            </a:r>
            <a:r>
              <a:rPr lang="en-US" altLang="ko-KR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1674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7C9B639-3485-667A-B448-EFF1BB162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o-KR" altLang="en-US" sz="4000" dirty="0" err="1"/>
              <a:t>세모녀</a:t>
            </a:r>
            <a:r>
              <a:rPr lang="ko-KR" altLang="en-US" sz="4000" dirty="0"/>
              <a:t> 뉴스</a:t>
            </a:r>
            <a:r>
              <a:rPr lang="ko-KR" altLang="en-US" sz="3200" dirty="0"/>
              <a:t>가</a:t>
            </a:r>
            <a:r>
              <a:rPr lang="ko-KR" altLang="en-US" sz="4000" dirty="0"/>
              <a:t> 나올 때 많이 나온 키워드</a:t>
            </a:r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7BF4EE8A-BAAD-0F0F-D7FE-3828E9FBFC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017" y="2475634"/>
            <a:ext cx="8256086" cy="370522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BA68D4-A049-CE70-A3D3-B52401B3F0E0}"/>
              </a:ext>
            </a:extLst>
          </p:cNvPr>
          <p:cNvSpPr txBox="1"/>
          <p:nvPr/>
        </p:nvSpPr>
        <p:spPr>
          <a:xfrm>
            <a:off x="838200" y="6457974"/>
            <a:ext cx="101631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ko-KR" altLang="en-US" sz="1200" dirty="0"/>
              <a:t>출처</a:t>
            </a:r>
            <a:r>
              <a:rPr lang="en-US" altLang="ko-KR" sz="1200" dirty="0"/>
              <a:t>: </a:t>
            </a:r>
            <a:r>
              <a:rPr lang="ko-KR" altLang="en-US" sz="1200" dirty="0" err="1"/>
              <a:t>빅카인즈</a:t>
            </a:r>
            <a:r>
              <a:rPr lang="en-US" altLang="ko-KR" sz="1200" dirty="0"/>
              <a:t>(</a:t>
            </a:r>
            <a:r>
              <a:rPr lang="ko-KR" altLang="en-US" sz="1200" dirty="0">
                <a:hlinkClick r:id="rId3"/>
              </a:rPr>
              <a:t>https://www.bigkinds.or.kr/v2/news/search.do</a:t>
            </a:r>
            <a:r>
              <a:rPr lang="en-US" altLang="ko-KR" sz="1200" dirty="0"/>
              <a:t>), 1990.1.1 ~ 2022.10.17</a:t>
            </a:r>
            <a:r>
              <a:rPr lang="ko-KR" altLang="en-US" sz="1200" dirty="0"/>
              <a:t>일까지 기사</a:t>
            </a:r>
            <a:r>
              <a:rPr lang="en-US" altLang="ko-KR" sz="1200" dirty="0"/>
              <a:t>. </a:t>
            </a:r>
            <a:r>
              <a:rPr lang="ko-KR" altLang="en-US" sz="1200" dirty="0" err="1"/>
              <a:t>연관어</a:t>
            </a:r>
            <a:r>
              <a:rPr lang="ko-KR" altLang="en-US" sz="1200" dirty="0"/>
              <a:t> 뉴스 </a:t>
            </a:r>
            <a:r>
              <a:rPr lang="en-US" altLang="ko-KR" sz="1200" dirty="0"/>
              <a:t>1000</a:t>
            </a:r>
            <a:r>
              <a:rPr lang="ko-KR" altLang="en-US" sz="1200" dirty="0"/>
              <a:t>개 분석 기준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C1A5B9-DF86-8C14-E870-C69F82578B95}"/>
              </a:ext>
            </a:extLst>
          </p:cNvPr>
          <p:cNvSpPr txBox="1"/>
          <p:nvPr/>
        </p:nvSpPr>
        <p:spPr>
          <a:xfrm>
            <a:off x="1276351" y="1536799"/>
            <a:ext cx="10163174" cy="706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400" b="1" dirty="0">
                <a:solidFill>
                  <a:srgbClr val="C00000"/>
                </a:solidFill>
              </a:rPr>
              <a:t>‘</a:t>
            </a:r>
            <a:r>
              <a:rPr lang="ko-KR" altLang="en-US" sz="1400" b="1" dirty="0" err="1">
                <a:solidFill>
                  <a:srgbClr val="C00000"/>
                </a:solidFill>
              </a:rPr>
              <a:t>세모녀</a:t>
            </a:r>
            <a:r>
              <a:rPr lang="en-US" altLang="ko-KR" sz="1400" b="1" dirty="0">
                <a:solidFill>
                  <a:srgbClr val="C00000"/>
                </a:solidFill>
              </a:rPr>
              <a:t>’</a:t>
            </a:r>
            <a:r>
              <a:rPr lang="ko-KR" altLang="en-US" sz="1400" b="1" dirty="0">
                <a:solidFill>
                  <a:srgbClr val="C00000"/>
                </a:solidFill>
              </a:rPr>
              <a:t> 뉴스에서 가장 많이 언급된 개념은 생활고</a:t>
            </a:r>
            <a:r>
              <a:rPr lang="en-US" altLang="ko-KR" sz="1400" b="1" dirty="0">
                <a:solidFill>
                  <a:srgbClr val="C00000"/>
                </a:solidFill>
              </a:rPr>
              <a:t>, </a:t>
            </a:r>
            <a:r>
              <a:rPr lang="ko-KR" altLang="en-US" sz="1400" b="1" dirty="0">
                <a:solidFill>
                  <a:srgbClr val="C00000"/>
                </a:solidFill>
              </a:rPr>
              <a:t>복지사각지대</a:t>
            </a:r>
            <a:r>
              <a:rPr lang="en-US" altLang="ko-KR" sz="1400" b="1" dirty="0">
                <a:solidFill>
                  <a:srgbClr val="C00000"/>
                </a:solidFill>
              </a:rPr>
              <a:t>, </a:t>
            </a:r>
            <a:r>
              <a:rPr lang="ko-KR" altLang="en-US" sz="1400" b="1" dirty="0">
                <a:solidFill>
                  <a:srgbClr val="C00000"/>
                </a:solidFill>
              </a:rPr>
              <a:t>동반자살</a:t>
            </a:r>
            <a:r>
              <a:rPr lang="en-US" altLang="ko-KR" sz="1400" b="1" dirty="0">
                <a:solidFill>
                  <a:srgbClr val="C00000"/>
                </a:solidFill>
              </a:rPr>
              <a:t>, </a:t>
            </a:r>
            <a:r>
              <a:rPr lang="ko-KR" altLang="en-US" sz="1400" b="1" dirty="0">
                <a:solidFill>
                  <a:srgbClr val="C00000"/>
                </a:solidFill>
              </a:rPr>
              <a:t>긴급복지지원 개정안</a:t>
            </a:r>
            <a:r>
              <a:rPr lang="en-US" altLang="ko-KR" sz="1400" b="1" dirty="0">
                <a:solidFill>
                  <a:srgbClr val="C00000"/>
                </a:solidFill>
              </a:rPr>
              <a:t>, </a:t>
            </a:r>
            <a:r>
              <a:rPr lang="ko-KR" altLang="en-US" sz="1400" b="1" dirty="0">
                <a:solidFill>
                  <a:srgbClr val="C00000"/>
                </a:solidFill>
              </a:rPr>
              <a:t>부양의무자 기준 등이었다</a:t>
            </a:r>
            <a:r>
              <a:rPr lang="en-US" altLang="ko-KR" sz="1400" b="1" dirty="0">
                <a:solidFill>
                  <a:srgbClr val="C00000"/>
                </a:solidFill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sz="1400" b="1" dirty="0">
                <a:solidFill>
                  <a:srgbClr val="C00000"/>
                </a:solidFill>
              </a:rPr>
              <a:t>생활고를 사회보장급여</a:t>
            </a:r>
            <a:r>
              <a:rPr lang="en-US" altLang="ko-KR" sz="1400" b="1" dirty="0">
                <a:solidFill>
                  <a:srgbClr val="C00000"/>
                </a:solidFill>
              </a:rPr>
              <a:t>, </a:t>
            </a:r>
            <a:r>
              <a:rPr lang="ko-KR" altLang="en-US" sz="1400" b="1" dirty="0">
                <a:solidFill>
                  <a:srgbClr val="C00000"/>
                </a:solidFill>
              </a:rPr>
              <a:t>긴급복지지원으로 해결해 주지 못하는 복지사각지대에 대한 논란이 이어지는 양상이다</a:t>
            </a:r>
            <a:r>
              <a:rPr lang="en-US" altLang="ko-KR" sz="1400" b="1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5641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6E29E6D-F6D5-4B4F-84BE-FD203E606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001"/>
            <a:ext cx="10515600" cy="1108075"/>
          </a:xfrm>
        </p:spPr>
        <p:txBody>
          <a:bodyPr>
            <a:normAutofit/>
          </a:bodyPr>
          <a:lstStyle/>
          <a:p>
            <a:pPr algn="ctr"/>
            <a:r>
              <a:rPr lang="ko-KR" altLang="en-US" sz="4000" dirty="0"/>
              <a:t>복지사각지대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EEDA362-7EAE-409E-8277-C955CC32786C}"/>
              </a:ext>
            </a:extLst>
          </p:cNvPr>
          <p:cNvSpPr/>
          <p:nvPr/>
        </p:nvSpPr>
        <p:spPr>
          <a:xfrm>
            <a:off x="6869405" y="5847927"/>
            <a:ext cx="50081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/>
              <a:t> 출처</a:t>
            </a:r>
            <a:r>
              <a:rPr lang="en-US" altLang="ko-KR" sz="1200" dirty="0"/>
              <a:t>: </a:t>
            </a:r>
            <a:r>
              <a:rPr lang="ko-KR" altLang="en-US" sz="1200" dirty="0"/>
              <a:t>“... 구멍 못 메우는 </a:t>
            </a:r>
            <a:r>
              <a:rPr lang="ko-KR" altLang="en-US" sz="1200" dirty="0" err="1"/>
              <a:t>복지망</a:t>
            </a:r>
            <a:r>
              <a:rPr lang="ko-KR" altLang="en-US" sz="1200" dirty="0"/>
              <a:t>”, 한겨레신문 2020년 1월 7일 12면.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F0CA644-4D34-4E79-AEB8-FBC8E163570C}"/>
              </a:ext>
            </a:extLst>
          </p:cNvPr>
          <p:cNvSpPr/>
          <p:nvPr/>
        </p:nvSpPr>
        <p:spPr>
          <a:xfrm>
            <a:off x="992036" y="3121284"/>
            <a:ext cx="3372485" cy="1998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sz="1600" b="1" kern="0" spc="-100" dirty="0">
                <a:solidFill>
                  <a:srgbClr val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일가족 사망 </a:t>
            </a:r>
            <a:r>
              <a:rPr lang="en-US" altLang="ko-KR" sz="1600" b="1" kern="0" spc="-100" dirty="0">
                <a:solidFill>
                  <a:srgbClr val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</a:t>
            </a:r>
            <a:r>
              <a:rPr lang="ko-KR" altLang="en-US" sz="1600" b="1" kern="0" spc="-100" dirty="0">
                <a:solidFill>
                  <a:srgbClr val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년 새 </a:t>
            </a:r>
            <a:r>
              <a:rPr lang="en-US" altLang="ko-KR" sz="1600" b="1" kern="0" spc="-100" dirty="0">
                <a:solidFill>
                  <a:srgbClr val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18</a:t>
            </a:r>
            <a:r>
              <a:rPr lang="ko-KR" altLang="en-US" sz="1600" b="1" kern="0" spc="-100" dirty="0">
                <a:solidFill>
                  <a:srgbClr val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건</a:t>
            </a:r>
            <a:r>
              <a:rPr lang="en-US" altLang="ko-KR" sz="1600" b="1" kern="0" spc="-100" dirty="0">
                <a:solidFill>
                  <a:srgbClr val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…</a:t>
            </a:r>
            <a:endParaRPr lang="ko-KR" altLang="en-US" sz="1600" b="1" kern="0" spc="-100" dirty="0">
              <a:solidFill>
                <a:srgbClr val="000000"/>
              </a:solidFill>
              <a:latin typeface="바탕" panose="02030600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1600" b="1" kern="0" spc="-100" dirty="0">
                <a:solidFill>
                  <a:srgbClr val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대부분 ‘극심한 생활고’ 내몰려</a:t>
            </a:r>
            <a:endParaRPr lang="ko-KR" altLang="en-US" sz="1600" b="1" kern="0" spc="-100" dirty="0">
              <a:solidFill>
                <a:srgbClr val="000000"/>
              </a:solidFill>
              <a:latin typeface="바탕" panose="02030600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1600" b="1" kern="0" spc="-100" dirty="0">
                <a:solidFill>
                  <a:srgbClr val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부양의무자 기준 등 엄격해</a:t>
            </a:r>
            <a:endParaRPr lang="ko-KR" altLang="en-US" sz="1600" b="1" kern="0" spc="-100" dirty="0">
              <a:solidFill>
                <a:srgbClr val="000000"/>
              </a:solidFill>
              <a:latin typeface="바탕" panose="02030600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1600" b="1" kern="0" spc="-100" dirty="0">
                <a:solidFill>
                  <a:srgbClr val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‘</a:t>
            </a:r>
            <a:r>
              <a:rPr lang="ko-KR" altLang="en-US" sz="1600" b="1" kern="0" spc="-100" dirty="0" err="1">
                <a:solidFill>
                  <a:srgbClr val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복지사각지대’에서</a:t>
            </a:r>
            <a:r>
              <a:rPr lang="ko-KR" altLang="en-US" sz="1600" b="1" kern="0" spc="-100" dirty="0">
                <a:solidFill>
                  <a:srgbClr val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신음</a:t>
            </a:r>
            <a:endParaRPr lang="en-US" altLang="ko-KR" sz="1600" b="1" kern="0" spc="-100" dirty="0">
              <a:solidFill>
                <a:srgbClr val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1600" b="1" kern="0" spc="-100" dirty="0">
                <a:solidFill>
                  <a:srgbClr val="C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긴급복지지원제도에도 불구하고</a:t>
            </a:r>
            <a:r>
              <a:rPr lang="en-US" altLang="ko-KR" sz="1600" b="1" kern="0" spc="-100" dirty="0">
                <a:solidFill>
                  <a:srgbClr val="C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…</a:t>
            </a:r>
            <a:endParaRPr lang="ko-KR" altLang="en-US" sz="1600" b="1" kern="0" spc="-100" dirty="0">
              <a:solidFill>
                <a:srgbClr val="C00000"/>
              </a:solidFill>
              <a:latin typeface="바탕" panose="02030600000101010101" pitchFamily="18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4238793-2024-47D6-B2C1-642D703AEE54}"/>
              </a:ext>
            </a:extLst>
          </p:cNvPr>
          <p:cNvSpPr/>
          <p:nvPr/>
        </p:nvSpPr>
        <p:spPr>
          <a:xfrm>
            <a:off x="6888691" y="2890262"/>
            <a:ext cx="4988866" cy="14154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base" latinLnBrk="0">
              <a:lnSpc>
                <a:spcPct val="160000"/>
              </a:lnSpc>
            </a:pPr>
            <a:r>
              <a:rPr lang="ko-KR" altLang="en-US" sz="1400" b="1" kern="0" spc="-100" dirty="0">
                <a:solidFill>
                  <a:srgbClr val="000000"/>
                </a:solidFill>
                <a:latin typeface="양재 다운명조M"/>
              </a:rPr>
              <a:t>가족자살의 사회복지학</a:t>
            </a:r>
            <a:endParaRPr lang="en-US" altLang="ko-KR" sz="1400" b="1" kern="0" spc="-100" dirty="0">
              <a:solidFill>
                <a:srgbClr val="000000"/>
              </a:solidFill>
              <a:latin typeface="양재 다운명조M"/>
            </a:endParaRPr>
          </a:p>
          <a:p>
            <a:pPr algn="just" fontAlgn="base" latinLnBrk="0">
              <a:lnSpc>
                <a:spcPct val="160000"/>
              </a:lnSpc>
            </a:pPr>
            <a:r>
              <a:rPr lang="en-US" altLang="ko-KR" sz="1400" b="1" kern="0" spc="-100" dirty="0">
                <a:solidFill>
                  <a:srgbClr val="000000"/>
                </a:solidFill>
                <a:latin typeface="양재 다운명조M"/>
              </a:rPr>
              <a:t>1. </a:t>
            </a:r>
            <a:r>
              <a:rPr lang="ko-KR" altLang="en-US" sz="1400" b="1" kern="0" spc="-100" dirty="0">
                <a:solidFill>
                  <a:srgbClr val="000000"/>
                </a:solidFill>
                <a:latin typeface="양재 다운명조M"/>
              </a:rPr>
              <a:t>가부장적 가족관계의 극단적 표현</a:t>
            </a:r>
            <a:endParaRPr lang="en-US" altLang="ko-KR" sz="1400" b="1" kern="0" spc="-100" dirty="0">
              <a:solidFill>
                <a:srgbClr val="000000"/>
              </a:solidFill>
              <a:latin typeface="양재 다운명조M"/>
            </a:endParaRPr>
          </a:p>
          <a:p>
            <a:pPr algn="just" fontAlgn="base" latinLnBrk="0">
              <a:lnSpc>
                <a:spcPct val="160000"/>
              </a:lnSpc>
            </a:pPr>
            <a:r>
              <a:rPr lang="en-US" altLang="ko-KR" sz="1400" b="1" kern="0" spc="-100" dirty="0">
                <a:solidFill>
                  <a:srgbClr val="000000"/>
                </a:solidFill>
                <a:latin typeface="양재 다운명조M"/>
              </a:rPr>
              <a:t>2. </a:t>
            </a:r>
            <a:r>
              <a:rPr lang="ko-KR" altLang="en-US" sz="1400" b="1" kern="0" spc="-100" dirty="0">
                <a:solidFill>
                  <a:srgbClr val="000000"/>
                </a:solidFill>
                <a:latin typeface="양재 다운명조M"/>
              </a:rPr>
              <a:t>낮은 수준의 사회보장제도</a:t>
            </a:r>
            <a:endParaRPr lang="en-US" altLang="ko-KR" sz="1400" b="1" kern="0" spc="-100" dirty="0">
              <a:solidFill>
                <a:srgbClr val="000000"/>
              </a:solidFill>
              <a:latin typeface="양재 다운명조M"/>
            </a:endParaRPr>
          </a:p>
          <a:p>
            <a:pPr algn="just" fontAlgn="base" latinLnBrk="0">
              <a:lnSpc>
                <a:spcPct val="160000"/>
              </a:lnSpc>
            </a:pPr>
            <a:r>
              <a:rPr lang="en-US" altLang="ko-KR" sz="1400" b="1" kern="0" spc="-100" dirty="0">
                <a:solidFill>
                  <a:srgbClr val="000000"/>
                </a:solidFill>
                <a:latin typeface="양재 다운명조M"/>
              </a:rPr>
              <a:t>3. </a:t>
            </a:r>
            <a:r>
              <a:rPr lang="ko-KR" altLang="en-US" sz="1400" b="1" kern="0" spc="-100" dirty="0">
                <a:solidFill>
                  <a:srgbClr val="000000"/>
                </a:solidFill>
                <a:latin typeface="양재 다운명조M"/>
              </a:rPr>
              <a:t>부모의 사회경제적 지위와 관계없이 성장할 수 있는 환경의 부재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4F09DD6-0F06-41EF-9919-84A5BF80251B}"/>
              </a:ext>
            </a:extLst>
          </p:cNvPr>
          <p:cNvSpPr/>
          <p:nvPr/>
        </p:nvSpPr>
        <p:spPr>
          <a:xfrm>
            <a:off x="1864761" y="6253745"/>
            <a:ext cx="5378395" cy="4639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b="1" kern="0" spc="-100" dirty="0">
                <a:solidFill>
                  <a:srgbClr val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기초생활수급대상 등 긴급복지 지원 대상이 아니며</a:t>
            </a:r>
            <a:r>
              <a:rPr lang="en-US" altLang="ko-KR" b="1" kern="0" spc="-100" dirty="0">
                <a:solidFill>
                  <a:srgbClr val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…</a:t>
            </a:r>
            <a:endParaRPr lang="ko-KR" altLang="en-US" b="1" kern="0" spc="-100" dirty="0">
              <a:solidFill>
                <a:srgbClr val="000000"/>
              </a:solidFill>
              <a:latin typeface="돋움" panose="020B0600000101010101" pitchFamily="50" charset="-127"/>
            </a:endParaRPr>
          </a:p>
        </p:txBody>
      </p:sp>
      <p:pic>
        <p:nvPicPr>
          <p:cNvPr id="14" name="내용 개체 틀 13">
            <a:extLst>
              <a:ext uri="{FF2B5EF4-FFF2-40B4-BE49-F238E27FC236}">
                <a16:creationId xmlns:a16="http://schemas.microsoft.com/office/drawing/2014/main" id="{9F1E3B1B-EDBE-479F-8D4A-E4A2567F66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868" y="2436830"/>
            <a:ext cx="2735384" cy="3647864"/>
          </a:xfr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CEB007CE-FAFA-4A78-9454-11DF51C1B1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39" y="1675176"/>
            <a:ext cx="10473666" cy="73499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A2728F2-82D8-43BB-8602-BEDA3208CCAD}"/>
              </a:ext>
            </a:extLst>
          </p:cNvPr>
          <p:cNvSpPr txBox="1"/>
          <p:nvPr/>
        </p:nvSpPr>
        <p:spPr>
          <a:xfrm>
            <a:off x="1056639" y="998632"/>
            <a:ext cx="1092517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C00000"/>
                </a:solidFill>
              </a:rPr>
              <a:t>OECD(</a:t>
            </a:r>
            <a:r>
              <a:rPr lang="ko-KR" altLang="en-US" sz="1400" b="1" dirty="0">
                <a:solidFill>
                  <a:srgbClr val="C00000"/>
                </a:solidFill>
              </a:rPr>
              <a:t>경제개발협력기구</a:t>
            </a:r>
            <a:r>
              <a:rPr lang="en-US" altLang="ko-KR" sz="1400" b="1" dirty="0">
                <a:solidFill>
                  <a:srgbClr val="C00000"/>
                </a:solidFill>
              </a:rPr>
              <a:t>) </a:t>
            </a:r>
            <a:r>
              <a:rPr lang="ko-KR" altLang="en-US" sz="1400" b="1" dirty="0">
                <a:solidFill>
                  <a:srgbClr val="C00000"/>
                </a:solidFill>
              </a:rPr>
              <a:t>회원국 중 자살률이 제일 높은 국가 </a:t>
            </a:r>
            <a:r>
              <a:rPr lang="en-US" altLang="ko-KR" sz="1400" b="1" dirty="0">
                <a:solidFill>
                  <a:srgbClr val="C00000"/>
                </a:solidFill>
              </a:rPr>
              <a:t>= </a:t>
            </a:r>
            <a:r>
              <a:rPr lang="ko-KR" altLang="en-US" sz="1400" b="1" dirty="0">
                <a:solidFill>
                  <a:srgbClr val="C00000"/>
                </a:solidFill>
              </a:rPr>
              <a:t>한국</a:t>
            </a:r>
            <a:r>
              <a:rPr lang="en-US" altLang="ko-KR" sz="1400" b="1" dirty="0">
                <a:solidFill>
                  <a:srgbClr val="C00000"/>
                </a:solidFill>
              </a:rPr>
              <a:t>. </a:t>
            </a:r>
            <a:r>
              <a:rPr lang="ko-KR" altLang="en-US" sz="1400" b="1" dirty="0">
                <a:solidFill>
                  <a:srgbClr val="C00000"/>
                </a:solidFill>
              </a:rPr>
              <a:t>자살 </a:t>
            </a:r>
            <a:r>
              <a:rPr lang="en-US" altLang="ko-KR" sz="1400" b="1" dirty="0">
                <a:solidFill>
                  <a:srgbClr val="C00000"/>
                </a:solidFill>
              </a:rPr>
              <a:t>= </a:t>
            </a:r>
            <a:r>
              <a:rPr lang="ko-KR" altLang="en-US" sz="1400" b="1" dirty="0">
                <a:solidFill>
                  <a:srgbClr val="C00000"/>
                </a:solidFill>
              </a:rPr>
              <a:t>극단적 선택   </a:t>
            </a:r>
            <a:endParaRPr lang="en-US" altLang="ko-KR" sz="1400" b="1" dirty="0">
              <a:solidFill>
                <a:srgbClr val="C00000"/>
              </a:solidFill>
            </a:endParaRPr>
          </a:p>
          <a:p>
            <a:pPr algn="ctr"/>
            <a:r>
              <a:rPr lang="ko-KR" altLang="en-US" sz="1400" b="1" dirty="0">
                <a:solidFill>
                  <a:srgbClr val="C00000"/>
                </a:solidFill>
              </a:rPr>
              <a:t>한국적 자살 유형으로서 가족자살</a:t>
            </a:r>
            <a:r>
              <a:rPr lang="en-US" altLang="ko-KR" sz="1400" b="1" dirty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ko-KR" altLang="en-US" sz="1400" b="1" dirty="0">
                <a:solidFill>
                  <a:srgbClr val="C00000"/>
                </a:solidFill>
              </a:rPr>
              <a:t>어려운 가족 </a:t>
            </a:r>
            <a:r>
              <a:rPr lang="en-US" altLang="ko-KR" sz="1400" b="1" dirty="0">
                <a:solidFill>
                  <a:srgbClr val="C00000"/>
                </a:solidFill>
              </a:rPr>
              <a:t>vs. </a:t>
            </a:r>
            <a:r>
              <a:rPr lang="ko-KR" altLang="en-US" sz="1400" b="1" dirty="0">
                <a:solidFill>
                  <a:srgbClr val="C00000"/>
                </a:solidFill>
              </a:rPr>
              <a:t>마음대로 해도 되는 가족</a:t>
            </a:r>
            <a:r>
              <a:rPr lang="en-US" altLang="ko-KR" sz="1400" b="1" dirty="0">
                <a:solidFill>
                  <a:srgbClr val="C00000"/>
                </a:solidFill>
              </a:rPr>
              <a:t>? vs. </a:t>
            </a:r>
            <a:r>
              <a:rPr lang="ko-KR" altLang="en-US" sz="1400" b="1" dirty="0">
                <a:solidFill>
                  <a:srgbClr val="C00000"/>
                </a:solidFill>
              </a:rPr>
              <a:t>남겨 두었을 때 내 자식들의 운명은</a:t>
            </a:r>
            <a:r>
              <a:rPr lang="en-US" altLang="ko-KR" sz="1400" b="1" dirty="0">
                <a:solidFill>
                  <a:srgbClr val="C00000"/>
                </a:solidFill>
              </a:rPr>
              <a:t>?</a:t>
            </a:r>
            <a:endParaRPr lang="ko-KR" altLang="en-US" sz="1400" b="1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948D86-9AB3-10B2-9999-6944A2EB2181}"/>
              </a:ext>
            </a:extLst>
          </p:cNvPr>
          <p:cNvSpPr txBox="1"/>
          <p:nvPr/>
        </p:nvSpPr>
        <p:spPr>
          <a:xfrm>
            <a:off x="6993646" y="4430132"/>
            <a:ext cx="3808309" cy="1011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 latinLnBrk="0">
              <a:lnSpc>
                <a:spcPct val="150000"/>
              </a:lnSpc>
            </a:pPr>
            <a:r>
              <a:rPr lang="ko-KR" altLang="en-US" sz="1400" b="1" kern="0" spc="-100" dirty="0">
                <a:solidFill>
                  <a:srgbClr val="FF0000"/>
                </a:solidFill>
                <a:latin typeface="양재 다운명조M"/>
                <a:ea typeface="양재 다운명조M"/>
              </a:rPr>
              <a:t>빈곤으로 인한 가족자살이 이어졌지만</a:t>
            </a:r>
            <a:r>
              <a:rPr lang="en-US" altLang="ko-KR" sz="1400" b="1" kern="0" spc="-100" dirty="0">
                <a:solidFill>
                  <a:srgbClr val="FF0000"/>
                </a:solidFill>
                <a:latin typeface="양재 다운명조M"/>
                <a:ea typeface="양재 다운명조M"/>
              </a:rPr>
              <a:t>, </a:t>
            </a:r>
            <a:endParaRPr lang="en-US" altLang="ko-KR" sz="1400" b="1" kern="0" spc="-100" dirty="0" smtClean="0">
              <a:solidFill>
                <a:srgbClr val="FF0000"/>
              </a:solidFill>
              <a:latin typeface="양재 다운명조M"/>
              <a:ea typeface="양재 다운명조M"/>
            </a:endParaRPr>
          </a:p>
          <a:p>
            <a:pPr algn="just" fontAlgn="base" latinLnBrk="0">
              <a:lnSpc>
                <a:spcPct val="150000"/>
              </a:lnSpc>
            </a:pPr>
            <a:r>
              <a:rPr lang="en-US" altLang="ko-KR" sz="1400" b="1" kern="0" spc="-100" dirty="0" smtClean="0">
                <a:solidFill>
                  <a:srgbClr val="FF0000"/>
                </a:solidFill>
                <a:latin typeface="양재 다운명조M"/>
                <a:ea typeface="양재 다운명조M"/>
              </a:rPr>
              <a:t>2014</a:t>
            </a:r>
            <a:r>
              <a:rPr lang="ko-KR" altLang="en-US" sz="1400" b="1" kern="0" spc="-100" dirty="0">
                <a:solidFill>
                  <a:srgbClr val="FF0000"/>
                </a:solidFill>
                <a:latin typeface="양재 다운명조M"/>
                <a:ea typeface="양재 다운명조M"/>
              </a:rPr>
              <a:t>년  ‘송파 세 모녀 사건’ 이후 </a:t>
            </a:r>
            <a:r>
              <a:rPr lang="en-US" altLang="ko-KR" sz="1400" b="1" kern="0" spc="-100" dirty="0">
                <a:solidFill>
                  <a:srgbClr val="FF0000"/>
                </a:solidFill>
                <a:latin typeface="양재 다운명조M"/>
                <a:ea typeface="양재 다운명조M"/>
              </a:rPr>
              <a:t>‘(</a:t>
            </a:r>
            <a:r>
              <a:rPr lang="ko-KR" altLang="en-US" sz="1400" b="1" kern="0" spc="-100" dirty="0">
                <a:solidFill>
                  <a:srgbClr val="FF0000"/>
                </a:solidFill>
                <a:latin typeface="양재 다운명조M"/>
                <a:ea typeface="양재 다운명조M"/>
              </a:rPr>
              <a:t>세</a:t>
            </a:r>
            <a:r>
              <a:rPr lang="en-US" altLang="ko-KR" sz="1400" b="1" kern="0" spc="-100" dirty="0">
                <a:solidFill>
                  <a:srgbClr val="FF0000"/>
                </a:solidFill>
                <a:latin typeface="양재 다운명조M"/>
                <a:ea typeface="양재 다운명조M"/>
              </a:rPr>
              <a:t>)</a:t>
            </a:r>
            <a:r>
              <a:rPr lang="ko-KR" altLang="en-US" sz="1400" b="1" kern="0" spc="-100" dirty="0">
                <a:solidFill>
                  <a:srgbClr val="FF0000"/>
                </a:solidFill>
                <a:latin typeface="양재 다운명조M"/>
                <a:ea typeface="양재 다운명조M"/>
              </a:rPr>
              <a:t>모녀</a:t>
            </a:r>
            <a:r>
              <a:rPr lang="en-US" altLang="ko-KR" sz="1400" b="1" kern="0" spc="-100" dirty="0">
                <a:solidFill>
                  <a:srgbClr val="FF0000"/>
                </a:solidFill>
                <a:latin typeface="양재 다운명조M"/>
                <a:ea typeface="양재 다운명조M"/>
              </a:rPr>
              <a:t>＇</a:t>
            </a:r>
            <a:r>
              <a:rPr lang="ko-KR" altLang="en-US" sz="1400" b="1" kern="0" spc="-100" dirty="0">
                <a:solidFill>
                  <a:srgbClr val="FF0000"/>
                </a:solidFill>
                <a:latin typeface="양재 다운명조M"/>
                <a:ea typeface="양재 다운명조M"/>
              </a:rPr>
              <a:t>는  복지사각지대 이슈의 대명사가 되었다</a:t>
            </a:r>
            <a:r>
              <a:rPr lang="en-US" altLang="ko-KR" sz="1400" b="1" kern="0" spc="-100" dirty="0">
                <a:solidFill>
                  <a:srgbClr val="FF0000"/>
                </a:solidFill>
                <a:latin typeface="양재 다운명조M"/>
                <a:ea typeface="양재 다운명조M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9291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263316"/>
            <a:ext cx="10515600" cy="738665"/>
          </a:xfrm>
        </p:spPr>
        <p:txBody>
          <a:bodyPr>
            <a:normAutofit/>
          </a:bodyPr>
          <a:lstStyle/>
          <a:p>
            <a:pPr algn="ctr"/>
            <a:r>
              <a:rPr lang="ko-KR" altLang="en-US" sz="2400" dirty="0"/>
              <a:t>복지사각지대 해결 수단으로서 </a:t>
            </a:r>
            <a:r>
              <a:rPr lang="ko-KR" altLang="en-US" sz="2400" dirty="0" err="1"/>
              <a:t>국민기초생활보장제도와</a:t>
            </a:r>
            <a:r>
              <a:rPr lang="ko-KR" altLang="en-US" sz="2400" dirty="0"/>
              <a:t> 긴급복지지원제도</a:t>
            </a: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20524"/>
              </p:ext>
            </p:extLst>
          </p:nvPr>
        </p:nvGraphicFramePr>
        <p:xfrm>
          <a:off x="1138844" y="1949621"/>
          <a:ext cx="10306396" cy="3691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다이어그램 5"/>
          <p:cNvGraphicFramePr/>
          <p:nvPr/>
        </p:nvGraphicFramePr>
        <p:xfrm>
          <a:off x="1590504" y="5364080"/>
          <a:ext cx="2619628" cy="276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261F61C-AA30-4A20-AA4C-DCD5D57CC3F6}"/>
              </a:ext>
            </a:extLst>
          </p:cNvPr>
          <p:cNvSpPr txBox="1"/>
          <p:nvPr/>
        </p:nvSpPr>
        <p:spPr>
          <a:xfrm>
            <a:off x="962026" y="990938"/>
            <a:ext cx="10925174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err="1">
                <a:solidFill>
                  <a:srgbClr val="C00000"/>
                </a:solidFill>
              </a:rPr>
              <a:t>선가정</a:t>
            </a:r>
            <a:r>
              <a:rPr lang="ko-KR" altLang="en-US" sz="1400" b="1" dirty="0">
                <a:solidFill>
                  <a:srgbClr val="C00000"/>
                </a:solidFill>
              </a:rPr>
              <a:t> 후사회보장 원칙의 변화</a:t>
            </a:r>
            <a:r>
              <a:rPr lang="en-US" altLang="ko-KR" sz="1400" b="1" dirty="0">
                <a:solidFill>
                  <a:srgbClr val="C00000"/>
                </a:solidFill>
              </a:rPr>
              <a:t>: </a:t>
            </a:r>
            <a:r>
              <a:rPr lang="ko-KR" altLang="en-US" sz="1400" b="1" dirty="0">
                <a:solidFill>
                  <a:srgbClr val="C00000"/>
                </a:solidFill>
              </a:rPr>
              <a:t>국민기초생활보장제도와 긴급복지지원제도를 통해 </a:t>
            </a:r>
            <a:r>
              <a:rPr lang="ko-KR" altLang="en-US" sz="1400" b="1" dirty="0" err="1">
                <a:solidFill>
                  <a:srgbClr val="C00000"/>
                </a:solidFill>
              </a:rPr>
              <a:t>선가정</a:t>
            </a:r>
            <a:r>
              <a:rPr lang="ko-KR" altLang="en-US" sz="1400" b="1" dirty="0">
                <a:solidFill>
                  <a:srgbClr val="C00000"/>
                </a:solidFill>
              </a:rPr>
              <a:t> 후사회보장 원칙의 변화가 시작되었다</a:t>
            </a:r>
            <a:r>
              <a:rPr lang="en-US" altLang="ko-KR" sz="1400" b="1" dirty="0" smtClean="0">
                <a:solidFill>
                  <a:srgbClr val="C0000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solidFill>
                  <a:srgbClr val="C00000"/>
                </a:solidFill>
              </a:rPr>
              <a:t>                                                                  빈곤에 </a:t>
            </a:r>
            <a:r>
              <a:rPr lang="ko-KR" altLang="en-US" sz="1400" b="1" dirty="0">
                <a:solidFill>
                  <a:srgbClr val="C00000"/>
                </a:solidFill>
              </a:rPr>
              <a:t>대한 사회적 인식의 변화 </a:t>
            </a:r>
            <a:r>
              <a:rPr lang="en-US" altLang="ko-KR" sz="1400" b="1" dirty="0">
                <a:solidFill>
                  <a:srgbClr val="C00000"/>
                </a:solidFill>
              </a:rPr>
              <a:t>+ </a:t>
            </a:r>
            <a:r>
              <a:rPr lang="ko-KR" altLang="en-US" sz="1400" b="1" dirty="0">
                <a:solidFill>
                  <a:srgbClr val="C00000"/>
                </a:solidFill>
              </a:rPr>
              <a:t>사회적 이슈로서 빈곤의 등장</a:t>
            </a:r>
            <a:endParaRPr lang="en-US" altLang="ko-KR" sz="1400" b="1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solidFill>
                  <a:srgbClr val="C00000"/>
                </a:solidFill>
              </a:rPr>
              <a:t>                                                                 송파 </a:t>
            </a:r>
            <a:r>
              <a:rPr lang="ko-KR" altLang="en-US" sz="1400" b="1" dirty="0" err="1">
                <a:solidFill>
                  <a:srgbClr val="C00000"/>
                </a:solidFill>
              </a:rPr>
              <a:t>세모녀</a:t>
            </a:r>
            <a:r>
              <a:rPr lang="ko-KR" altLang="en-US" sz="1400" b="1" dirty="0">
                <a:solidFill>
                  <a:srgbClr val="C00000"/>
                </a:solidFill>
              </a:rPr>
              <a:t> 사건 이전에 이미 시작된 긴급복지지원에 대한 정책적 관심</a:t>
            </a:r>
            <a:endParaRPr lang="en-US" altLang="ko-KR" sz="1400" b="1" dirty="0">
              <a:solidFill>
                <a:srgbClr val="C00000"/>
              </a:solidFill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9475157-C9FA-15F8-8EB9-31AAC1029A4E}"/>
              </a:ext>
            </a:extLst>
          </p:cNvPr>
          <p:cNvGrpSpPr/>
          <p:nvPr/>
        </p:nvGrpSpPr>
        <p:grpSpPr>
          <a:xfrm>
            <a:off x="7692626" y="3795350"/>
            <a:ext cx="1509563" cy="2175319"/>
            <a:chOff x="4949493" y="1640145"/>
            <a:chExt cx="1893099" cy="2175319"/>
          </a:xfrm>
        </p:grpSpPr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E12C8567-215A-B460-C1A2-1B6BE99BC27E}"/>
                </a:ext>
              </a:extLst>
            </p:cNvPr>
            <p:cNvSpPr/>
            <p:nvPr/>
          </p:nvSpPr>
          <p:spPr>
            <a:xfrm>
              <a:off x="4949493" y="1640145"/>
              <a:ext cx="1893099" cy="2175319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CA53275-3439-1BC2-BD41-0163C3FAC501}"/>
                </a:ext>
              </a:extLst>
            </p:cNvPr>
            <p:cNvSpPr txBox="1"/>
            <p:nvPr/>
          </p:nvSpPr>
          <p:spPr>
            <a:xfrm>
              <a:off x="4949493" y="1640145"/>
              <a:ext cx="1725695" cy="21753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0" lvl="0" indent="0" algn="l" defTabSz="5334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ko-KR" sz="1200" kern="1200" dirty="0" smtClean="0"/>
                <a:t>-2018</a:t>
              </a:r>
              <a:r>
                <a:rPr lang="ko-KR" altLang="en-US" sz="1200" kern="1200" dirty="0"/>
                <a:t>년 </a:t>
              </a:r>
              <a:r>
                <a:rPr lang="en-US" altLang="ko-KR" sz="1200" dirty="0"/>
                <a:t>4</a:t>
              </a:r>
              <a:r>
                <a:rPr lang="ko-KR" altLang="en-US" sz="1200" kern="1200" dirty="0"/>
                <a:t>월</a:t>
              </a:r>
              <a:endParaRPr lang="en-US" altLang="ko-KR" sz="1200" kern="1200" dirty="0"/>
            </a:p>
            <a:p>
              <a:pPr marL="0" lvl="0" indent="0" algn="l" defTabSz="5334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ko-KR" sz="1200" dirty="0" smtClean="0"/>
                <a:t>-</a:t>
              </a:r>
              <a:r>
                <a:rPr lang="ko-KR" altLang="en-US" sz="1200" dirty="0" smtClean="0"/>
                <a:t>엄마와 </a:t>
              </a:r>
              <a:r>
                <a:rPr lang="ko-KR" altLang="en-US" sz="1200" dirty="0" err="1"/>
                <a:t>네살배기</a:t>
              </a:r>
              <a:r>
                <a:rPr lang="ko-KR" altLang="en-US" sz="1200" dirty="0"/>
                <a:t> </a:t>
              </a:r>
              <a:r>
                <a:rPr lang="ko-KR" altLang="en-US" sz="1200" dirty="0" smtClean="0"/>
                <a:t>딸</a:t>
              </a:r>
              <a:r>
                <a:rPr lang="en-US" altLang="ko-KR" sz="1200" dirty="0" smtClean="0"/>
                <a:t>,</a:t>
              </a:r>
              <a:r>
                <a:rPr lang="en-US" altLang="ko-KR" sz="1200" dirty="0"/>
                <a:t> </a:t>
              </a:r>
              <a:r>
                <a:rPr lang="ko-KR" altLang="en-US" sz="1200" kern="1200" dirty="0" smtClean="0"/>
                <a:t>남편의 </a:t>
              </a:r>
              <a:r>
                <a:rPr lang="ko-KR" altLang="en-US" sz="1200" kern="1200" dirty="0"/>
                <a:t>자살에 이은 </a:t>
              </a:r>
              <a:r>
                <a:rPr lang="ko-KR" altLang="en-US" sz="1200" kern="1200" dirty="0" smtClean="0"/>
                <a:t>엄마의 </a:t>
              </a:r>
              <a:r>
                <a:rPr lang="ko-KR" altLang="en-US" sz="1200" kern="1200" dirty="0"/>
                <a:t>선택</a:t>
              </a:r>
              <a:endParaRPr lang="en-US" altLang="ko-KR" sz="1200" kern="1200" dirty="0"/>
            </a:p>
            <a:p>
              <a:pPr marL="0" lvl="0" indent="0" algn="l" defTabSz="5334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ko-KR" sz="1200" b="0" i="0" dirty="0" smtClean="0"/>
                <a:t>-</a:t>
              </a:r>
              <a:r>
                <a:rPr lang="ko-KR" altLang="en-US" sz="1200" b="0" i="0" dirty="0" smtClean="0"/>
                <a:t>모녀 </a:t>
              </a:r>
              <a:r>
                <a:rPr lang="ko-KR" altLang="en-US" sz="1200" b="0" i="0" dirty="0"/>
                <a:t>사망 후 </a:t>
              </a:r>
              <a:r>
                <a:rPr lang="en-US" altLang="ko-KR" sz="1200" b="0" i="0" dirty="0"/>
                <a:t>5</a:t>
              </a:r>
              <a:r>
                <a:rPr lang="ko-KR" altLang="en-US" sz="1200" b="0" i="0" dirty="0"/>
                <a:t>개월 </a:t>
              </a:r>
              <a:r>
                <a:rPr lang="ko-KR" altLang="en-US" sz="1200" b="0" i="0" dirty="0" smtClean="0"/>
                <a:t>만에</a:t>
              </a:r>
              <a:r>
                <a:rPr lang="en-US" altLang="ko-KR" sz="1200" dirty="0" smtClean="0"/>
                <a:t> </a:t>
              </a:r>
              <a:r>
                <a:rPr lang="ko-KR" altLang="en-US" sz="1200" b="0" i="0" dirty="0" smtClean="0"/>
                <a:t>발견</a:t>
              </a:r>
              <a:endParaRPr lang="en-US" altLang="ko-KR" sz="1200" b="0" i="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45403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06CC46B-94BF-45CA-847C-82FA22DFA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513" y="14371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o-KR" altLang="en-US" sz="4000" dirty="0"/>
              <a:t>사각지대 발생의 불가피성</a:t>
            </a:r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10AF5396-CC14-413E-BAA5-6A256122BB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8333987"/>
              </p:ext>
            </p:extLst>
          </p:nvPr>
        </p:nvGraphicFramePr>
        <p:xfrm>
          <a:off x="909320" y="125333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다이어그램 5">
            <a:extLst>
              <a:ext uri="{FF2B5EF4-FFF2-40B4-BE49-F238E27FC236}">
                <a16:creationId xmlns:a16="http://schemas.microsoft.com/office/drawing/2014/main" id="{FD7C8214-C20B-42CF-9ACE-E3168B3563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9529638"/>
              </p:ext>
            </p:extLst>
          </p:nvPr>
        </p:nvGraphicFramePr>
        <p:xfrm>
          <a:off x="1361746" y="4517019"/>
          <a:ext cx="5730240" cy="1462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화살표: 위쪽 6">
            <a:extLst>
              <a:ext uri="{FF2B5EF4-FFF2-40B4-BE49-F238E27FC236}">
                <a16:creationId xmlns:a16="http://schemas.microsoft.com/office/drawing/2014/main" id="{D4C41BC2-44D0-4B79-A215-00771A6240BA}"/>
              </a:ext>
            </a:extLst>
          </p:cNvPr>
          <p:cNvSpPr/>
          <p:nvPr/>
        </p:nvSpPr>
        <p:spPr>
          <a:xfrm>
            <a:off x="4046289" y="3576434"/>
            <a:ext cx="171958" cy="93129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9" name="다이어그램 8">
            <a:extLst>
              <a:ext uri="{FF2B5EF4-FFF2-40B4-BE49-F238E27FC236}">
                <a16:creationId xmlns:a16="http://schemas.microsoft.com/office/drawing/2014/main" id="{05AFEC3B-82E6-40D4-90CA-1168438273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9170362"/>
              </p:ext>
            </p:extLst>
          </p:nvPr>
        </p:nvGraphicFramePr>
        <p:xfrm>
          <a:off x="8812322" y="4699555"/>
          <a:ext cx="2177472" cy="1281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0" name="화살표: 위쪽 9">
            <a:extLst>
              <a:ext uri="{FF2B5EF4-FFF2-40B4-BE49-F238E27FC236}">
                <a16:creationId xmlns:a16="http://schemas.microsoft.com/office/drawing/2014/main" id="{C8A123EC-F0E5-4711-ADFC-73FE528D640E}"/>
              </a:ext>
            </a:extLst>
          </p:cNvPr>
          <p:cNvSpPr/>
          <p:nvPr/>
        </p:nvSpPr>
        <p:spPr>
          <a:xfrm>
            <a:off x="9901058" y="3992921"/>
            <a:ext cx="171958" cy="61633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4DB5DD-F35F-490A-BD86-6CE56E733566}"/>
              </a:ext>
            </a:extLst>
          </p:cNvPr>
          <p:cNvSpPr txBox="1"/>
          <p:nvPr/>
        </p:nvSpPr>
        <p:spPr>
          <a:xfrm>
            <a:off x="2135609" y="1160832"/>
            <a:ext cx="7937407" cy="10298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400" b="1" dirty="0">
                <a:solidFill>
                  <a:srgbClr val="C00000"/>
                </a:solidFill>
              </a:rPr>
              <a:t>세상 어떤 제도에도 사각지대는 존재한다</a:t>
            </a:r>
            <a:r>
              <a:rPr lang="en-US" altLang="ko-KR" sz="1400" b="1" dirty="0">
                <a:solidFill>
                  <a:srgbClr val="C00000"/>
                </a:solidFill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ko-KR" altLang="en-US" sz="1400" b="1" dirty="0">
                <a:solidFill>
                  <a:srgbClr val="C00000"/>
                </a:solidFill>
              </a:rPr>
              <a:t>국민지원금</a:t>
            </a:r>
            <a:r>
              <a:rPr lang="en-US" altLang="ko-KR" sz="1400" b="1" dirty="0">
                <a:solidFill>
                  <a:srgbClr val="C00000"/>
                </a:solidFill>
              </a:rPr>
              <a:t>(</a:t>
            </a:r>
            <a:r>
              <a:rPr lang="ko-KR" altLang="en-US" sz="1400" b="1" dirty="0">
                <a:solidFill>
                  <a:srgbClr val="C00000"/>
                </a:solidFill>
              </a:rPr>
              <a:t>재난지원금</a:t>
            </a:r>
            <a:r>
              <a:rPr lang="en-US" altLang="ko-KR" sz="1400" b="1" dirty="0">
                <a:solidFill>
                  <a:srgbClr val="C00000"/>
                </a:solidFill>
              </a:rPr>
              <a:t>) </a:t>
            </a:r>
            <a:r>
              <a:rPr lang="ko-KR" altLang="en-US" sz="1400" b="1" dirty="0">
                <a:solidFill>
                  <a:srgbClr val="C00000"/>
                </a:solidFill>
              </a:rPr>
              <a:t>지급 기준으로서 소득 하위 </a:t>
            </a:r>
            <a:r>
              <a:rPr lang="en-US" altLang="ko-KR" sz="1400" b="1" dirty="0">
                <a:solidFill>
                  <a:srgbClr val="C00000"/>
                </a:solidFill>
              </a:rPr>
              <a:t>88% </a:t>
            </a:r>
            <a:r>
              <a:rPr lang="ko-KR" altLang="en-US" sz="1400" b="1" dirty="0">
                <a:solidFill>
                  <a:srgbClr val="C00000"/>
                </a:solidFill>
              </a:rPr>
              <a:t>기준은 적절한가</a:t>
            </a:r>
            <a:r>
              <a:rPr lang="en-US" altLang="ko-KR" sz="1400" b="1" dirty="0">
                <a:solidFill>
                  <a:srgbClr val="C00000"/>
                </a:solidFill>
              </a:rPr>
              <a:t>?</a:t>
            </a:r>
          </a:p>
          <a:p>
            <a:pPr algn="ctr">
              <a:lnSpc>
                <a:spcPct val="150000"/>
              </a:lnSpc>
            </a:pPr>
            <a:r>
              <a:rPr lang="ko-KR" altLang="en-US" sz="1400" b="1" dirty="0">
                <a:solidFill>
                  <a:srgbClr val="C00000"/>
                </a:solidFill>
              </a:rPr>
              <a:t>기준이 정해지는 순간</a:t>
            </a:r>
            <a:r>
              <a:rPr lang="en-US" altLang="ko-KR" sz="1400" b="1" dirty="0">
                <a:solidFill>
                  <a:srgbClr val="C00000"/>
                </a:solidFill>
              </a:rPr>
              <a:t>, </a:t>
            </a:r>
            <a:r>
              <a:rPr lang="ko-KR" altLang="en-US" sz="1400" b="1" dirty="0">
                <a:solidFill>
                  <a:srgbClr val="C00000"/>
                </a:solidFill>
              </a:rPr>
              <a:t>사각지대는 존재할 수 있다</a:t>
            </a:r>
            <a:r>
              <a:rPr lang="en-US" altLang="ko-KR" sz="1400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BBB890-74C8-4333-9EB3-EE4EF6D39CE6}"/>
              </a:ext>
            </a:extLst>
          </p:cNvPr>
          <p:cNvSpPr txBox="1"/>
          <p:nvPr/>
        </p:nvSpPr>
        <p:spPr>
          <a:xfrm>
            <a:off x="1348353" y="6149839"/>
            <a:ext cx="114870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o-KR" altLang="en-US" sz="1400" kern="0" spc="0" dirty="0" err="1"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국민기초생활보장법</a:t>
            </a:r>
            <a:r>
              <a:rPr lang="ko-KR" altLang="en-US" sz="1400" kern="0" spc="0" dirty="0"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시행령 제</a:t>
            </a:r>
            <a:r>
              <a:rPr lang="en-US" altLang="ko-KR" sz="1400" kern="0" spc="0" dirty="0"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3</a:t>
            </a:r>
            <a:r>
              <a:rPr lang="ko-KR" altLang="en-US" sz="1400" kern="0" spc="0" dirty="0"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400" kern="0" spc="0" dirty="0"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400" kern="0" spc="0" dirty="0"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차상위계층</a:t>
            </a:r>
            <a:r>
              <a:rPr lang="en-US" altLang="ko-KR" sz="1400" kern="0" spc="0" dirty="0"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400" kern="0" spc="0" dirty="0"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법 제</a:t>
            </a:r>
            <a:r>
              <a:rPr lang="en-US" altLang="ko-KR" sz="1400" kern="0" spc="0" dirty="0"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</a:t>
            </a:r>
            <a:r>
              <a:rPr lang="ko-KR" altLang="en-US" sz="1400" kern="0" spc="0" dirty="0"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조제</a:t>
            </a:r>
            <a:r>
              <a:rPr lang="en-US" altLang="ko-KR" sz="1400" kern="0" spc="0" dirty="0"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10</a:t>
            </a:r>
            <a:r>
              <a:rPr lang="ko-KR" altLang="en-US" sz="1400" kern="0" spc="0" dirty="0"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호에서 “소득인정액이 대통령령으로 정하는 기준 이하인 </a:t>
            </a:r>
            <a:r>
              <a:rPr lang="ko-KR" altLang="en-US" sz="1400" kern="0" spc="0" dirty="0" err="1"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계층”이란</a:t>
            </a:r>
            <a:r>
              <a:rPr lang="ko-KR" altLang="en-US" sz="1400" kern="0" spc="0" dirty="0"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endParaRPr lang="en-US" altLang="ko-KR" sz="1400" kern="0" spc="0" dirty="0" smtClean="0">
              <a:effectLst/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algn="just"/>
            <a:r>
              <a:rPr lang="ko-KR" altLang="en-US" sz="1400" kern="0" spc="0" dirty="0" smtClean="0"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소득인정액이 </a:t>
            </a:r>
            <a:r>
              <a:rPr lang="ko-KR" altLang="en-US" sz="1400" kern="0" spc="0" dirty="0"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기준 중위소득의 </a:t>
            </a:r>
            <a:r>
              <a:rPr lang="en-US" altLang="ko-KR" sz="1400" kern="0" spc="0" dirty="0"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100</a:t>
            </a:r>
            <a:r>
              <a:rPr lang="ko-KR" altLang="en-US" sz="1400" kern="0" spc="0" dirty="0"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분의 </a:t>
            </a:r>
            <a:r>
              <a:rPr lang="en-US" altLang="ko-KR" sz="1400" kern="0" spc="0" dirty="0"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50 </a:t>
            </a:r>
            <a:r>
              <a:rPr lang="ko-KR" altLang="en-US" sz="1400" kern="0" spc="0" dirty="0"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이하인 사람을 말한다</a:t>
            </a:r>
            <a:r>
              <a:rPr lang="en-US" altLang="ko-KR" sz="1400" kern="0" spc="0" dirty="0"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r>
              <a:rPr lang="en-US" altLang="ko-KR" sz="1400" b="1" kern="0" dirty="0">
                <a:solidFill>
                  <a:srgbClr val="C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(=</a:t>
            </a:r>
            <a:r>
              <a:rPr lang="ko-KR" altLang="en-US" sz="1400" b="1" kern="0" dirty="0">
                <a:solidFill>
                  <a:srgbClr val="C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기초생활급여 수급의 경계선에 있는 사람들</a:t>
            </a:r>
            <a:r>
              <a:rPr lang="en-US" altLang="ko-KR" sz="1400" b="1" kern="0" dirty="0">
                <a:solidFill>
                  <a:srgbClr val="C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  <a:endParaRPr lang="ko-KR" altLang="en-US" sz="1400" kern="0" spc="0" dirty="0">
              <a:effectLst/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8563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17896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o-KR" altLang="en-US" sz="4000" dirty="0"/>
              <a:t>기초생활수급의</a:t>
            </a:r>
            <a:r>
              <a:rPr lang="en-US" altLang="ko-KR" sz="4000" dirty="0"/>
              <a:t> </a:t>
            </a:r>
            <a:r>
              <a:rPr lang="ko-KR" altLang="en-US" sz="4000" dirty="0"/>
              <a:t>사각지대</a:t>
            </a: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5342390"/>
              </p:ext>
            </p:extLst>
          </p:nvPr>
        </p:nvGraphicFramePr>
        <p:xfrm>
          <a:off x="1981200" y="209542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DF238E1-E9CC-454A-A424-A7EBF85B66B0}"/>
              </a:ext>
            </a:extLst>
          </p:cNvPr>
          <p:cNvSpPr txBox="1"/>
          <p:nvPr/>
        </p:nvSpPr>
        <p:spPr>
          <a:xfrm>
            <a:off x="962026" y="1212138"/>
            <a:ext cx="10925174" cy="794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600" b="1" dirty="0">
                <a:solidFill>
                  <a:srgbClr val="C00000"/>
                </a:solidFill>
              </a:rPr>
              <a:t>사각지대 발생을 없앨 수 있을까</a:t>
            </a:r>
            <a:r>
              <a:rPr lang="en-US" altLang="ko-KR" sz="1600" b="1" dirty="0">
                <a:solidFill>
                  <a:srgbClr val="C00000"/>
                </a:solidFill>
              </a:rPr>
              <a:t>? </a:t>
            </a:r>
            <a:r>
              <a:rPr lang="ko-KR" altLang="en-US" sz="1600" b="1" dirty="0">
                <a:solidFill>
                  <a:srgbClr val="C00000"/>
                </a:solidFill>
              </a:rPr>
              <a:t>부양의무자와 소득인정액 관련 규정의 꾸준한 개선이 필요하다</a:t>
            </a:r>
            <a:r>
              <a:rPr lang="en-US" altLang="ko-KR" sz="1600" b="1" dirty="0">
                <a:solidFill>
                  <a:srgbClr val="C00000"/>
                </a:solidFill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ko-KR" altLang="en-US" sz="1600" b="1" dirty="0">
                <a:solidFill>
                  <a:srgbClr val="C00000"/>
                </a:solidFill>
              </a:rPr>
              <a:t>신청주의 원칙을 벗어난 대안은 찾기 어렵다</a:t>
            </a:r>
            <a:r>
              <a:rPr lang="en-US" altLang="ko-KR" sz="1600" b="1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0515176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Gradient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2246</Words>
  <Application>Microsoft Office PowerPoint</Application>
  <PresentationFormat>와이드스크린</PresentationFormat>
  <Paragraphs>252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41" baseType="lpstr">
      <vt:lpstr>HY신명조</vt:lpstr>
      <vt:lpstr>HY헤드라인M</vt:lpstr>
      <vt:lpstr>Univers</vt:lpstr>
      <vt:lpstr>돋움</vt:lpstr>
      <vt:lpstr>맑은 고딕</vt:lpstr>
      <vt:lpstr>바탕</vt:lpstr>
      <vt:lpstr>양재 다운명조M</vt:lpstr>
      <vt:lpstr>한양신명조</vt:lpstr>
      <vt:lpstr>한양중고딕</vt:lpstr>
      <vt:lpstr>함초롬바탕</vt:lpstr>
      <vt:lpstr>휴먼명조</vt:lpstr>
      <vt:lpstr>Arial</vt:lpstr>
      <vt:lpstr>GradientVTI</vt:lpstr>
      <vt:lpstr>세모녀의 사회복지 -현실과 대책 </vt:lpstr>
      <vt:lpstr>개 요</vt:lpstr>
      <vt:lpstr>사회이슈로서 ‘세모녀’의 등장</vt:lpstr>
      <vt:lpstr>세모녀와 관계가 높게 나온 이슈</vt:lpstr>
      <vt:lpstr>세모녀 뉴스가 나올 때 많이 나온 키워드</vt:lpstr>
      <vt:lpstr>복지사각지대</vt:lpstr>
      <vt:lpstr>복지사각지대 해결 수단으로서 국민기초생활보장제도와 긴급복지지원제도</vt:lpstr>
      <vt:lpstr>사각지대 발생의 불가피성</vt:lpstr>
      <vt:lpstr>기초생활수급의 사각지대</vt:lpstr>
      <vt:lpstr>PowerPoint 프레젠테이션</vt:lpstr>
      <vt:lpstr>긴급복지지원 주체의 역할 변화</vt:lpstr>
      <vt:lpstr>송파 세모녀 사건 이후의 변화</vt:lpstr>
      <vt:lpstr>수급권자</vt:lpstr>
      <vt:lpstr>증평 모녀 사건 이후의 변화</vt:lpstr>
      <vt:lpstr>신고의무</vt:lpstr>
      <vt:lpstr>신고 의무자</vt:lpstr>
      <vt:lpstr>긴급복지지원법: 실태조사</vt:lpstr>
      <vt:lpstr>긴급복지지원법: 지자체 권한 강화</vt:lpstr>
      <vt:lpstr>PowerPoint 프레젠테이션</vt:lpstr>
      <vt:lpstr>수원 세모녀 사건이 던져준 과제</vt:lpstr>
      <vt:lpstr>PowerPoint 프레젠테이션</vt:lpstr>
      <vt:lpstr>PowerPoint 프레젠테이션</vt:lpstr>
      <vt:lpstr>‘끝까지 추적’하는 시스템 구축 </vt:lpstr>
      <vt:lpstr>경상북도 사례</vt:lpstr>
      <vt:lpstr>PowerPoint 프레젠테이션</vt:lpstr>
      <vt:lpstr>수원 ＇세모녀＇사건과 새로운 과제</vt:lpstr>
      <vt:lpstr>과제</vt:lpstr>
      <vt:lpstr>기대효과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사회보장론</dc:title>
  <dc:creator>lg</dc:creator>
  <cp:lastModifiedBy>SJ02</cp:lastModifiedBy>
  <cp:revision>58</cp:revision>
  <dcterms:created xsi:type="dcterms:W3CDTF">2020-08-25T06:25:27Z</dcterms:created>
  <dcterms:modified xsi:type="dcterms:W3CDTF">2022-10-21T12:24:46Z</dcterms:modified>
</cp:coreProperties>
</file>