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 bookmarkIdSeed="4">
  <p:sldMasterIdLst>
    <p:sldMasterId id="2147483671" r:id="rId1"/>
  </p:sldMasterIdLst>
  <p:notesMasterIdLst>
    <p:notesMasterId r:id="rId70"/>
  </p:notesMasterIdLst>
  <p:handoutMasterIdLst>
    <p:handoutMasterId r:id="rId71"/>
  </p:handoutMasterIdLst>
  <p:sldIdLst>
    <p:sldId id="2009" r:id="rId2"/>
    <p:sldId id="2579" r:id="rId3"/>
    <p:sldId id="2420" r:id="rId4"/>
    <p:sldId id="2390" r:id="rId5"/>
    <p:sldId id="2392" r:id="rId6"/>
    <p:sldId id="2395" r:id="rId7"/>
    <p:sldId id="2431" r:id="rId8"/>
    <p:sldId id="2581" r:id="rId9"/>
    <p:sldId id="2625" r:id="rId10"/>
    <p:sldId id="2586" r:id="rId11"/>
    <p:sldId id="2593" r:id="rId12"/>
    <p:sldId id="2584" r:id="rId13"/>
    <p:sldId id="2585" r:id="rId14"/>
    <p:sldId id="2580" r:id="rId15"/>
    <p:sldId id="2374" r:id="rId16"/>
    <p:sldId id="2403" r:id="rId17"/>
    <p:sldId id="2404" r:id="rId18"/>
    <p:sldId id="2405" r:id="rId19"/>
    <p:sldId id="2451" r:id="rId20"/>
    <p:sldId id="2461" r:id="rId21"/>
    <p:sldId id="2407" r:id="rId22"/>
    <p:sldId id="2349" r:id="rId23"/>
    <p:sldId id="2455" r:id="rId24"/>
    <p:sldId id="2460" r:id="rId25"/>
    <p:sldId id="2453" r:id="rId26"/>
    <p:sldId id="2462" r:id="rId27"/>
    <p:sldId id="2648" r:id="rId28"/>
    <p:sldId id="2627" r:id="rId29"/>
    <p:sldId id="2628" r:id="rId30"/>
    <p:sldId id="2629" r:id="rId31"/>
    <p:sldId id="2631" r:id="rId32"/>
    <p:sldId id="2630" r:id="rId33"/>
    <p:sldId id="2632" r:id="rId34"/>
    <p:sldId id="2633" r:id="rId35"/>
    <p:sldId id="2634" r:id="rId36"/>
    <p:sldId id="2650" r:id="rId37"/>
    <p:sldId id="2635" r:id="rId38"/>
    <p:sldId id="2537" r:id="rId39"/>
    <p:sldId id="2649" r:id="rId40"/>
    <p:sldId id="2651" r:id="rId41"/>
    <p:sldId id="2652" r:id="rId42"/>
    <p:sldId id="2654" r:id="rId43"/>
    <p:sldId id="2655" r:id="rId44"/>
    <p:sldId id="2656" r:id="rId45"/>
    <p:sldId id="2657" r:id="rId46"/>
    <p:sldId id="2658" r:id="rId47"/>
    <p:sldId id="2659" r:id="rId48"/>
    <p:sldId id="2660" r:id="rId49"/>
    <p:sldId id="2661" r:id="rId50"/>
    <p:sldId id="2662" r:id="rId51"/>
    <p:sldId id="2663" r:id="rId52"/>
    <p:sldId id="2664" r:id="rId53"/>
    <p:sldId id="2665" r:id="rId54"/>
    <p:sldId id="2666" r:id="rId55"/>
    <p:sldId id="2669" r:id="rId56"/>
    <p:sldId id="2675" r:id="rId57"/>
    <p:sldId id="2668" r:id="rId58"/>
    <p:sldId id="2671" r:id="rId59"/>
    <p:sldId id="2673" r:id="rId60"/>
    <p:sldId id="2667" r:id="rId61"/>
    <p:sldId id="2676" r:id="rId62"/>
    <p:sldId id="2677" r:id="rId63"/>
    <p:sldId id="2672" r:id="rId64"/>
    <p:sldId id="2679" r:id="rId65"/>
    <p:sldId id="2064" r:id="rId66"/>
    <p:sldId id="2674" r:id="rId67"/>
    <p:sldId id="2678" r:id="rId68"/>
    <p:sldId id="2523" r:id="rId69"/>
  </p:sldIdLst>
  <p:sldSz cx="9144000" cy="6858000" type="screen4x3"/>
  <p:notesSz cx="6797675" cy="9926638"/>
  <p:embeddedFontLst>
    <p:embeddedFont>
      <p:font typeface="함초롬바탕" panose="02030604000101010101" pitchFamily="18" charset="-127"/>
      <p:regular r:id="rId72"/>
      <p:bold r:id="rId73"/>
    </p:embeddedFont>
    <p:embeddedFont>
      <p:font typeface="나눔고딕" panose="020D0604000000000000" pitchFamily="50" charset="-127"/>
      <p:regular r:id="rId74"/>
      <p:bold r:id="rId75"/>
    </p:embeddedFont>
    <p:embeddedFont>
      <p:font typeface="Calibri" panose="020F0502020204030204" pitchFamily="34" charset="0"/>
      <p:regular r:id="rId76"/>
      <p:bold r:id="rId77"/>
      <p:italic r:id="rId78"/>
      <p:boldItalic r:id="rId79"/>
    </p:embeddedFont>
    <p:embeddedFont>
      <p:font typeface="맑은 고딕" panose="020B0503020000020004" pitchFamily="50" charset="-127"/>
      <p:regular r:id="rId80"/>
      <p:bold r:id="rId81"/>
    </p:embeddedFont>
  </p:embeddedFontLst>
  <p:defaultTextStyle>
    <a:lvl1pPr marL="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1207">
          <p15:clr>
            <a:srgbClr val="A4A3A4"/>
          </p15:clr>
        </p15:guide>
        <p15:guide id="2" orient="horz" pos="2713">
          <p15:clr>
            <a:srgbClr val="A4A3A4"/>
          </p15:clr>
        </p15:guide>
        <p15:guide id="3" orient="horz" pos="2647">
          <p15:clr>
            <a:srgbClr val="A4A3A4"/>
          </p15:clr>
        </p15:guide>
        <p15:guide id="4" orient="horz" pos="4166">
          <p15:clr>
            <a:srgbClr val="A4A3A4"/>
          </p15:clr>
        </p15:guide>
        <p15:guide id="5" pos="158">
          <p15:clr>
            <a:srgbClr val="A4A3A4"/>
          </p15:clr>
        </p15:guide>
        <p15:guide id="6" pos="1997">
          <p15:clr>
            <a:srgbClr val="A4A3A4"/>
          </p15:clr>
        </p15:guide>
        <p15:guide id="7" pos="3771">
          <p15:clr>
            <a:srgbClr val="A4A3A4"/>
          </p15:clr>
        </p15:guide>
        <p15:guide id="8" pos="3843">
          <p15:clr>
            <a:srgbClr val="A4A3A4"/>
          </p15:clr>
        </p15:guide>
        <p15:guide id="9" pos="5604">
          <p15:clr>
            <a:srgbClr val="A4A3A4"/>
          </p15:clr>
        </p15:guide>
        <p15:guide id="10" pos="19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D9FFCB"/>
    <a:srgbClr val="000066"/>
    <a:srgbClr val="004800"/>
    <a:srgbClr val="FFE05B"/>
    <a:srgbClr val="FF3300"/>
    <a:srgbClr val="A51405"/>
    <a:srgbClr val="D2D9F8"/>
    <a:srgbClr val="4BFF4B"/>
    <a:srgbClr val="40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728" autoAdjust="0"/>
  </p:normalViewPr>
  <p:slideViewPr>
    <p:cSldViewPr>
      <p:cViewPr varScale="1">
        <p:scale>
          <a:sx n="115" d="100"/>
          <a:sy n="115" d="100"/>
        </p:scale>
        <p:origin x="1530" y="102"/>
      </p:cViewPr>
      <p:guideLst>
        <p:guide orient="horz" pos="1207"/>
        <p:guide orient="horz" pos="2713"/>
        <p:guide orient="horz" pos="2647"/>
        <p:guide orient="horz" pos="4166"/>
        <p:guide pos="158"/>
        <p:guide pos="1997"/>
        <p:guide pos="3771"/>
        <p:guide pos="3843"/>
        <p:guide pos="5604"/>
        <p:guide pos="193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9695"/>
    </p:cViewPr>
  </p:sorterViewPr>
  <p:notesViewPr>
    <p:cSldViewPr>
      <p:cViewPr varScale="1">
        <p:scale>
          <a:sx n="39" d="100"/>
          <a:sy n="39" d="100"/>
        </p:scale>
        <p:origin x="2393" y="2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5.fntdata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4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image" Target="../media/image44.jpe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image" Target="../media/image42.jp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image" Target="../media/image44.jpe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image" Target="../media/image4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4EA09A-F02A-4C5E-A175-C4475BA2E341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pPr latinLnBrk="1"/>
          <a:endParaRPr lang="ko-KR" altLang="en-US"/>
        </a:p>
      </dgm:t>
    </dgm:pt>
    <dgm:pt modelId="{32A8A48E-9DA1-4F06-8AD5-F7C6B8C22EBD}">
      <dgm:prSet custT="1"/>
      <dgm:spPr>
        <a:solidFill>
          <a:srgbClr val="92D050"/>
        </a:solidFill>
      </dgm:spPr>
      <dgm:t>
        <a:bodyPr/>
        <a:lstStyle/>
        <a:p>
          <a:pPr rtl="0" latinLnBrk="1"/>
          <a:r>
            <a:rPr lang="ko-KR" altLang="en-US" sz="3200" b="1" dirty="0" smtClean="0">
              <a:solidFill>
                <a:schemeClr val="tx1"/>
              </a:solidFill>
            </a:rPr>
            <a:t>노인인권 보호</a:t>
          </a:r>
          <a:r>
            <a:rPr lang="ko-KR" altLang="en-US" sz="32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〮</a:t>
          </a:r>
          <a:r>
            <a:rPr lang="ko-KR" altLang="en-US" sz="3200" b="1" dirty="0" smtClean="0">
              <a:solidFill>
                <a:schemeClr val="tx1"/>
              </a:solidFill>
            </a:rPr>
            <a:t>증진</a:t>
          </a:r>
          <a:r>
            <a:rPr lang="ko-KR" altLang="en-US" sz="2400" b="1" dirty="0" smtClean="0">
              <a:solidFill>
                <a:schemeClr val="tx1"/>
              </a:solidFill>
            </a:rPr>
            <a:t>을</a:t>
          </a:r>
          <a:r>
            <a:rPr lang="en-US" altLang="ko-KR" sz="2400" b="1" dirty="0" smtClean="0">
              <a:solidFill>
                <a:schemeClr val="tx1"/>
              </a:solidFill>
            </a:rPr>
            <a:t> </a:t>
          </a:r>
          <a:r>
            <a:rPr lang="ko-KR" altLang="en-US" sz="2400" b="1" dirty="0" smtClean="0">
              <a:solidFill>
                <a:schemeClr val="tx1"/>
              </a:solidFill>
            </a:rPr>
            <a:t>위한 </a:t>
          </a:r>
          <a:r>
            <a:rPr lang="en-US" altLang="ko-KR" sz="3200" b="1" dirty="0" smtClean="0">
              <a:solidFill>
                <a:schemeClr val="tx1"/>
              </a:solidFill>
            </a:rPr>
            <a:t>UN</a:t>
          </a:r>
          <a:r>
            <a:rPr lang="ko-KR" altLang="en-US" sz="3200" b="1" dirty="0" smtClean="0">
              <a:solidFill>
                <a:schemeClr val="tx1"/>
              </a:solidFill>
            </a:rPr>
            <a:t> 동향</a:t>
          </a:r>
          <a:endParaRPr lang="en-US" sz="3200" b="1" dirty="0">
            <a:solidFill>
              <a:schemeClr val="tx1"/>
            </a:solidFill>
          </a:endParaRPr>
        </a:p>
      </dgm:t>
    </dgm:pt>
    <dgm:pt modelId="{3D1EFB30-64B4-407D-91AC-96E4C7571D1C}" type="parTrans" cxnId="{8C00CA7A-A2D4-42EF-82F0-62A625C6A636}">
      <dgm:prSet/>
      <dgm:spPr/>
      <dgm:t>
        <a:bodyPr/>
        <a:lstStyle/>
        <a:p>
          <a:pPr latinLnBrk="1"/>
          <a:endParaRPr lang="ko-KR" altLang="en-US"/>
        </a:p>
      </dgm:t>
    </dgm:pt>
    <dgm:pt modelId="{2FB129CD-116B-40BB-931F-482B94CD77C7}" type="sibTrans" cxnId="{8C00CA7A-A2D4-42EF-82F0-62A625C6A636}">
      <dgm:prSet/>
      <dgm:spPr/>
      <dgm:t>
        <a:bodyPr/>
        <a:lstStyle/>
        <a:p>
          <a:pPr latinLnBrk="1"/>
          <a:endParaRPr lang="ko-KR" altLang="en-US"/>
        </a:p>
      </dgm:t>
    </dgm:pt>
    <dgm:pt modelId="{33CE4DAC-4D98-461B-BD31-F54A77DBA866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pPr rtl="0" latinLnBrk="1"/>
          <a:r>
            <a:rPr lang="ko-KR" altLang="en-US" sz="3200" b="1" dirty="0" smtClean="0">
              <a:solidFill>
                <a:schemeClr val="tx1"/>
              </a:solidFill>
            </a:rPr>
            <a:t>노인인권</a:t>
          </a:r>
          <a:r>
            <a:rPr lang="ko-KR" altLang="en-US" sz="2400" b="1" dirty="0" smtClean="0">
              <a:solidFill>
                <a:schemeClr val="tx1"/>
              </a:solidFill>
            </a:rPr>
            <a:t>과</a:t>
          </a:r>
          <a:r>
            <a:rPr lang="ko-KR" altLang="en-US" sz="3200" b="1" dirty="0" smtClean="0">
              <a:solidFill>
                <a:schemeClr val="tx1"/>
              </a:solidFill>
            </a:rPr>
            <a:t> 노인단체</a:t>
          </a:r>
          <a:r>
            <a:rPr lang="ko-KR" altLang="en-US" sz="2400" b="1" dirty="0" smtClean="0">
              <a:solidFill>
                <a:schemeClr val="tx1"/>
              </a:solidFill>
            </a:rPr>
            <a:t>의</a:t>
          </a:r>
          <a:r>
            <a:rPr lang="ko-KR" altLang="en-US" sz="3200" b="1" dirty="0" smtClean="0">
              <a:solidFill>
                <a:schemeClr val="tx1"/>
              </a:solidFill>
            </a:rPr>
            <a:t> 역할</a:t>
          </a:r>
          <a:endParaRPr lang="en-US" sz="3200" b="1" dirty="0">
            <a:solidFill>
              <a:schemeClr val="tx1"/>
            </a:solidFill>
          </a:endParaRPr>
        </a:p>
      </dgm:t>
    </dgm:pt>
    <dgm:pt modelId="{B111981C-E5F8-499E-8A95-6ABF62B2CE7E}" type="parTrans" cxnId="{240C17F2-BC97-4565-BDA1-3186D6FD867F}">
      <dgm:prSet/>
      <dgm:spPr/>
      <dgm:t>
        <a:bodyPr/>
        <a:lstStyle/>
        <a:p>
          <a:pPr latinLnBrk="1"/>
          <a:endParaRPr lang="ko-KR" altLang="en-US"/>
        </a:p>
      </dgm:t>
    </dgm:pt>
    <dgm:pt modelId="{7BE5D6EF-4374-409A-B9BA-01A259F15BEB}" type="sibTrans" cxnId="{240C17F2-BC97-4565-BDA1-3186D6FD867F}">
      <dgm:prSet/>
      <dgm:spPr/>
      <dgm:t>
        <a:bodyPr/>
        <a:lstStyle/>
        <a:p>
          <a:pPr latinLnBrk="1"/>
          <a:endParaRPr lang="ko-KR" altLang="en-US"/>
        </a:p>
      </dgm:t>
    </dgm:pt>
    <dgm:pt modelId="{5A657FB5-7D21-47B0-916E-44F9A751B688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marR="0" indent="0" defTabSz="914400" rtl="0" eaLnBrk="1" fontAlgn="auto" latinLnBrk="1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3200" b="1" dirty="0" smtClean="0">
              <a:solidFill>
                <a:schemeClr val="tx1"/>
              </a:solidFill>
              <a:latin typeface="+mj-ea"/>
              <a:ea typeface="+mj-ea"/>
            </a:rPr>
            <a:t>노인인권</a:t>
          </a:r>
          <a:r>
            <a:rPr lang="ko-KR" altLang="en-US" sz="2400" b="1" dirty="0" smtClean="0">
              <a:solidFill>
                <a:schemeClr val="tx1"/>
              </a:solidFill>
              <a:latin typeface="+mj-ea"/>
              <a:ea typeface="+mj-ea"/>
            </a:rPr>
            <a:t>의</a:t>
          </a:r>
          <a:r>
            <a:rPr lang="ko-KR" altLang="en-US" sz="3200" b="1" dirty="0" smtClean="0">
              <a:solidFill>
                <a:schemeClr val="tx1"/>
              </a:solidFill>
              <a:latin typeface="+mj-ea"/>
              <a:ea typeface="+mj-ea"/>
            </a:rPr>
            <a:t> 개념</a:t>
          </a:r>
          <a:r>
            <a:rPr lang="ko-KR" altLang="en-US" sz="2400" b="1" dirty="0" smtClean="0">
              <a:solidFill>
                <a:schemeClr val="tx1"/>
              </a:solidFill>
              <a:latin typeface="+mj-ea"/>
              <a:ea typeface="+mj-ea"/>
            </a:rPr>
            <a:t>과</a:t>
          </a:r>
          <a:r>
            <a:rPr lang="ko-KR" altLang="en-US" sz="3200" b="1" dirty="0" smtClean="0">
              <a:solidFill>
                <a:schemeClr val="tx1"/>
              </a:solidFill>
              <a:latin typeface="+mj-ea"/>
              <a:ea typeface="+mj-ea"/>
            </a:rPr>
            <a:t> 현주소</a:t>
          </a:r>
          <a:endParaRPr lang="en-US" altLang="ko-KR" sz="3200" b="1" dirty="0" smtClean="0">
            <a:solidFill>
              <a:schemeClr val="tx1"/>
            </a:solidFill>
            <a:latin typeface="+mj-ea"/>
            <a:ea typeface="+mj-ea"/>
          </a:endParaRPr>
        </a:p>
      </dgm:t>
    </dgm:pt>
    <dgm:pt modelId="{498C4043-E1BF-4F6B-A5D7-32B1B09CBA41}" type="parTrans" cxnId="{A294028B-73D9-47B4-8484-2709B72BD6E0}">
      <dgm:prSet/>
      <dgm:spPr/>
      <dgm:t>
        <a:bodyPr/>
        <a:lstStyle/>
        <a:p>
          <a:pPr latinLnBrk="1"/>
          <a:endParaRPr lang="ko-KR" altLang="en-US"/>
        </a:p>
      </dgm:t>
    </dgm:pt>
    <dgm:pt modelId="{B7BC8223-B093-416A-841A-3FAB15F02552}" type="sibTrans" cxnId="{A294028B-73D9-47B4-8484-2709B72BD6E0}">
      <dgm:prSet/>
      <dgm:spPr/>
      <dgm:t>
        <a:bodyPr/>
        <a:lstStyle/>
        <a:p>
          <a:pPr latinLnBrk="1"/>
          <a:endParaRPr lang="ko-KR" altLang="en-US"/>
        </a:p>
      </dgm:t>
    </dgm:pt>
    <dgm:pt modelId="{EF0C1568-256D-4FFA-9BE8-643F42BBC149}" type="pres">
      <dgm:prSet presAssocID="{684EA09A-F02A-4C5E-A175-C4475BA2E3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4401AA-ACCD-4598-9D07-DBDFB30D2E8E}" type="pres">
      <dgm:prSet presAssocID="{5A657FB5-7D21-47B0-916E-44F9A751B688}" presName="parentText" presStyleLbl="node1" presStyleIdx="0" presStyleCnt="3" custLinFactNeighborX="2209" custLinFactNeighborY="4556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048CC78-F91D-47ED-880F-8675DDFFCA8B}" type="pres">
      <dgm:prSet presAssocID="{B7BC8223-B093-416A-841A-3FAB15F02552}" presName="spacer" presStyleCnt="0"/>
      <dgm:spPr/>
    </dgm:pt>
    <dgm:pt modelId="{74A07AB4-E6E5-404C-AFDB-23202ECA423C}" type="pres">
      <dgm:prSet presAssocID="{32A8A48E-9DA1-4F06-8AD5-F7C6B8C22EBD}" presName="parentText" presStyleLbl="node1" presStyleIdx="1" presStyleCnt="3" custLinFactNeighborX="866" custLinFactNeighborY="-1220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B9A3ED-21F5-4015-A973-9164FB152B4E}" type="pres">
      <dgm:prSet presAssocID="{2FB129CD-116B-40BB-931F-482B94CD77C7}" presName="spacer" presStyleCnt="0"/>
      <dgm:spPr/>
    </dgm:pt>
    <dgm:pt modelId="{B86F5678-F79F-4B81-A10E-79234047A433}" type="pres">
      <dgm:prSet presAssocID="{33CE4DAC-4D98-461B-BD31-F54A77DBA86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7E77836-45D5-4945-A9F3-84EBAC9FFF2D}" type="presOf" srcId="{32A8A48E-9DA1-4F06-8AD5-F7C6B8C22EBD}" destId="{74A07AB4-E6E5-404C-AFDB-23202ECA423C}" srcOrd="0" destOrd="0" presId="urn:microsoft.com/office/officeart/2005/8/layout/vList2"/>
    <dgm:cxn modelId="{78756951-BE1F-4A9F-86D6-9C9F3D5ECFA0}" type="presOf" srcId="{684EA09A-F02A-4C5E-A175-C4475BA2E341}" destId="{EF0C1568-256D-4FFA-9BE8-643F42BBC149}" srcOrd="0" destOrd="0" presId="urn:microsoft.com/office/officeart/2005/8/layout/vList2"/>
    <dgm:cxn modelId="{240C17F2-BC97-4565-BDA1-3186D6FD867F}" srcId="{684EA09A-F02A-4C5E-A175-C4475BA2E341}" destId="{33CE4DAC-4D98-461B-BD31-F54A77DBA866}" srcOrd="2" destOrd="0" parTransId="{B111981C-E5F8-499E-8A95-6ABF62B2CE7E}" sibTransId="{7BE5D6EF-4374-409A-B9BA-01A259F15BEB}"/>
    <dgm:cxn modelId="{A294028B-73D9-47B4-8484-2709B72BD6E0}" srcId="{684EA09A-F02A-4C5E-A175-C4475BA2E341}" destId="{5A657FB5-7D21-47B0-916E-44F9A751B688}" srcOrd="0" destOrd="0" parTransId="{498C4043-E1BF-4F6B-A5D7-32B1B09CBA41}" sibTransId="{B7BC8223-B093-416A-841A-3FAB15F02552}"/>
    <dgm:cxn modelId="{40A1A19C-8B38-4B56-B709-89168A552B35}" type="presOf" srcId="{5A657FB5-7D21-47B0-916E-44F9A751B688}" destId="{074401AA-ACCD-4598-9D07-DBDFB30D2E8E}" srcOrd="0" destOrd="0" presId="urn:microsoft.com/office/officeart/2005/8/layout/vList2"/>
    <dgm:cxn modelId="{80CDF03D-2721-48D8-8753-907824E7C71B}" type="presOf" srcId="{33CE4DAC-4D98-461B-BD31-F54A77DBA866}" destId="{B86F5678-F79F-4B81-A10E-79234047A433}" srcOrd="0" destOrd="0" presId="urn:microsoft.com/office/officeart/2005/8/layout/vList2"/>
    <dgm:cxn modelId="{8C00CA7A-A2D4-42EF-82F0-62A625C6A636}" srcId="{684EA09A-F02A-4C5E-A175-C4475BA2E341}" destId="{32A8A48E-9DA1-4F06-8AD5-F7C6B8C22EBD}" srcOrd="1" destOrd="0" parTransId="{3D1EFB30-64B4-407D-91AC-96E4C7571D1C}" sibTransId="{2FB129CD-116B-40BB-931F-482B94CD77C7}"/>
    <dgm:cxn modelId="{5D2AB9ED-20D6-4163-8885-0C478C5A5B19}" type="presParOf" srcId="{EF0C1568-256D-4FFA-9BE8-643F42BBC149}" destId="{074401AA-ACCD-4598-9D07-DBDFB30D2E8E}" srcOrd="0" destOrd="0" presId="urn:microsoft.com/office/officeart/2005/8/layout/vList2"/>
    <dgm:cxn modelId="{632D1C42-0DD2-456B-88ED-9DF6D9D94657}" type="presParOf" srcId="{EF0C1568-256D-4FFA-9BE8-643F42BBC149}" destId="{A048CC78-F91D-47ED-880F-8675DDFFCA8B}" srcOrd="1" destOrd="0" presId="urn:microsoft.com/office/officeart/2005/8/layout/vList2"/>
    <dgm:cxn modelId="{665DCA2A-760B-434C-AF10-44138330FB2F}" type="presParOf" srcId="{EF0C1568-256D-4FFA-9BE8-643F42BBC149}" destId="{74A07AB4-E6E5-404C-AFDB-23202ECA423C}" srcOrd="2" destOrd="0" presId="urn:microsoft.com/office/officeart/2005/8/layout/vList2"/>
    <dgm:cxn modelId="{6055BA1F-AA8F-463A-9F35-3F66C854BCF7}" type="presParOf" srcId="{EF0C1568-256D-4FFA-9BE8-643F42BBC149}" destId="{6BB9A3ED-21F5-4015-A973-9164FB152B4E}" srcOrd="3" destOrd="0" presId="urn:microsoft.com/office/officeart/2005/8/layout/vList2"/>
    <dgm:cxn modelId="{7A8FFD86-5566-40EC-A20A-43BAD81C4BDB}" type="presParOf" srcId="{EF0C1568-256D-4FFA-9BE8-643F42BBC149}" destId="{B86F5678-F79F-4B81-A10E-79234047A433}" srcOrd="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96F5C5A-9219-4C2D-8690-2782849F5E3E}" type="doc">
      <dgm:prSet loTypeId="urn:microsoft.com/office/officeart/2008/layout/HexagonCluster" loCatId="relationship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AA410AFB-B619-46A6-9F6A-678D3B3FEA0E}">
      <dgm:prSet custT="1"/>
      <dgm:spPr/>
      <dgm:t>
        <a:bodyPr/>
        <a:lstStyle/>
        <a:p>
          <a:pPr rtl="0" latinLnBrk="1"/>
          <a:r>
            <a:rPr lang="ko-KR" altLang="en-US" sz="2000" b="1" i="0" smtClean="0"/>
            <a:t>정부</a:t>
          </a:r>
          <a:endParaRPr lang="ko-KR" altLang="en-US" sz="2000" b="1" i="0"/>
        </a:p>
      </dgm:t>
    </dgm:pt>
    <dgm:pt modelId="{CC0D0A0C-E9D9-49DD-A3D3-2C32BCAFDE89}" type="parTrans" cxnId="{A86C16EF-8A1F-4F03-B38E-3F056DADC0C7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C0EA0022-5289-48DD-90E5-D7E93BDC5F15}" type="sibTrans" cxnId="{A86C16EF-8A1F-4F03-B38E-3F056DADC0C7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pPr latinLnBrk="1"/>
          <a:endParaRPr lang="ko-KR" altLang="en-US" sz="1800" b="1" i="0"/>
        </a:p>
      </dgm:t>
    </dgm:pt>
    <dgm:pt modelId="{03E89227-9FB8-4A1B-B10B-134CA357F2ED}">
      <dgm:prSet custT="1"/>
      <dgm:spPr/>
      <dgm:t>
        <a:bodyPr/>
        <a:lstStyle/>
        <a:p>
          <a:pPr rtl="0" latinLnBrk="1"/>
          <a:r>
            <a:rPr lang="ko-KR" altLang="en-US" sz="2000" b="1" i="0" smtClean="0"/>
            <a:t>지방자치단체</a:t>
          </a:r>
          <a:endParaRPr lang="ko-KR" altLang="en-US" sz="2000" b="1" i="0"/>
        </a:p>
      </dgm:t>
    </dgm:pt>
    <dgm:pt modelId="{2B922195-656E-4AB9-AF61-50B05CDA10EA}" type="parTrans" cxnId="{8991CCF3-63AC-4D48-A293-9C33498E8EC3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39897B94-2465-452B-AD58-80C4A9095181}" type="sibTrans" cxnId="{8991CCF3-63AC-4D48-A293-9C33498E8EC3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pPr latinLnBrk="1"/>
          <a:endParaRPr lang="ko-KR" altLang="en-US" sz="1800" b="1" i="0"/>
        </a:p>
      </dgm:t>
    </dgm:pt>
    <dgm:pt modelId="{0A44D284-4B33-4FBF-8084-FD8FC76E0865}">
      <dgm:prSet custT="1"/>
      <dgm:spPr/>
      <dgm:t>
        <a:bodyPr/>
        <a:lstStyle/>
        <a:p>
          <a:pPr rtl="0" latinLnBrk="1"/>
          <a:r>
            <a:rPr lang="ko-KR" altLang="en-US" sz="2000" b="1" i="0" smtClean="0"/>
            <a:t>민간단체</a:t>
          </a:r>
          <a:endParaRPr lang="ko-KR" altLang="en-US" sz="2000" b="1" i="0"/>
        </a:p>
      </dgm:t>
    </dgm:pt>
    <dgm:pt modelId="{F3E70E32-995E-4135-9878-9E0D7232A8BF}" type="parTrans" cxnId="{85A2EEBC-CD6D-4E34-844B-1FCCBE7FC44F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DF0DD992-F86D-4E83-9195-8471551090D2}" type="sibTrans" cxnId="{85A2EEBC-CD6D-4E34-844B-1FCCBE7FC44F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 latinLnBrk="1"/>
          <a:endParaRPr lang="ko-KR" altLang="en-US" sz="1800" b="1" i="0"/>
        </a:p>
      </dgm:t>
    </dgm:pt>
    <dgm:pt modelId="{4B2DDD9E-13C4-41D1-89F9-E16E1F9CB53D}">
      <dgm:prSet custT="1"/>
      <dgm:spPr/>
      <dgm:t>
        <a:bodyPr/>
        <a:lstStyle/>
        <a:p>
          <a:pPr rtl="0" latinLnBrk="1"/>
          <a:r>
            <a:rPr lang="ko-KR" altLang="en-US" sz="2000" b="1" i="0" smtClean="0"/>
            <a:t>국가인권위원회</a:t>
          </a:r>
          <a:endParaRPr lang="ko-KR" altLang="en-US" sz="2000" b="1" i="0"/>
        </a:p>
      </dgm:t>
    </dgm:pt>
    <dgm:pt modelId="{61DD147E-FD96-4B89-800B-D23FDD0DA262}" type="parTrans" cxnId="{BB35E8C1-56CE-448A-BF2B-5A3637DF62BB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EBC447E9-B0E3-44E1-8009-E8E89DFF103A}" type="sibTrans" cxnId="{BB35E8C1-56CE-448A-BF2B-5A3637DF62BB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pPr latinLnBrk="1"/>
          <a:endParaRPr lang="ko-KR" altLang="en-US" sz="1800" b="1" i="0"/>
        </a:p>
      </dgm:t>
    </dgm:pt>
    <dgm:pt modelId="{34C219A5-673A-4614-9069-308CEE2B9902}">
      <dgm:prSet custT="1"/>
      <dgm:spPr/>
      <dgm:t>
        <a:bodyPr/>
        <a:lstStyle/>
        <a:p>
          <a:pPr rtl="0" latinLnBrk="1"/>
          <a:r>
            <a:rPr lang="ko-KR" altLang="en-US" sz="2000" b="1" i="0" smtClean="0"/>
            <a:t>아셈노인인권정책센터</a:t>
          </a:r>
          <a:endParaRPr lang="ko-KR" altLang="en-US" sz="2000" b="1" i="0"/>
        </a:p>
      </dgm:t>
    </dgm:pt>
    <dgm:pt modelId="{573BB995-F8EE-43C0-9080-FC5F403ED099}" type="parTrans" cxnId="{537F1FCF-A151-41AF-9B59-0068D29ABECE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32CC1042-6EDB-4522-99AF-A2FEE2F09750}" type="sibTrans" cxnId="{537F1FCF-A151-41AF-9B59-0068D29ABECE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pPr latinLnBrk="1"/>
          <a:endParaRPr lang="ko-KR" altLang="en-US" sz="1800" b="1" i="0"/>
        </a:p>
      </dgm:t>
    </dgm:pt>
    <dgm:pt modelId="{16C1D2EB-62AE-4ABB-BC3D-CD2D7DA0AC97}">
      <dgm:prSet custT="1"/>
      <dgm:spPr/>
      <dgm:t>
        <a:bodyPr/>
        <a:lstStyle/>
        <a:p>
          <a:pPr rtl="0" latinLnBrk="1"/>
          <a:r>
            <a:rPr lang="ko-KR" altLang="en-US" sz="2000" b="1" i="0" smtClean="0"/>
            <a:t>유엔</a:t>
          </a:r>
          <a:endParaRPr lang="ko-KR" altLang="en-US" sz="2000" b="1" i="0"/>
        </a:p>
      </dgm:t>
    </dgm:pt>
    <dgm:pt modelId="{9F1C9034-9B6B-41F7-9717-86DCDEDC6E19}" type="parTrans" cxnId="{12623104-A7A9-47E3-AE68-5494228AE292}">
      <dgm:prSet/>
      <dgm:spPr/>
      <dgm:t>
        <a:bodyPr/>
        <a:lstStyle/>
        <a:p>
          <a:pPr latinLnBrk="1"/>
          <a:endParaRPr lang="ko-KR" altLang="en-US" sz="1800" b="1" i="0"/>
        </a:p>
      </dgm:t>
    </dgm:pt>
    <dgm:pt modelId="{41C1C391-F119-4A20-A781-C9FAF37C2CCE}" type="sibTrans" cxnId="{12623104-A7A9-47E3-AE68-5494228AE292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pPr latinLnBrk="1"/>
          <a:endParaRPr lang="ko-KR" altLang="en-US" sz="1800" b="1" i="0"/>
        </a:p>
      </dgm:t>
    </dgm:pt>
    <dgm:pt modelId="{6E23EC9D-5C6B-4F68-8CA6-11D2C3F68353}" type="pres">
      <dgm:prSet presAssocID="{796F5C5A-9219-4C2D-8690-2782849F5E3E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E9A7587-776C-490F-B712-B0DD815610E8}" type="pres">
      <dgm:prSet presAssocID="{AA410AFB-B619-46A6-9F6A-678D3B3FEA0E}" presName="text1" presStyleCnt="0"/>
      <dgm:spPr/>
    </dgm:pt>
    <dgm:pt modelId="{B7595ADD-5ADC-4984-A9DD-8FAC311CA3E4}" type="pres">
      <dgm:prSet presAssocID="{AA410AFB-B619-46A6-9F6A-678D3B3FEA0E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018BCFF-EC2B-4C33-8A5F-577CDBF74ED4}" type="pres">
      <dgm:prSet presAssocID="{AA410AFB-B619-46A6-9F6A-678D3B3FEA0E}" presName="textaccent1" presStyleCnt="0"/>
      <dgm:spPr/>
    </dgm:pt>
    <dgm:pt modelId="{FE00069B-4BD5-4BFC-898C-603EAAE48410}" type="pres">
      <dgm:prSet presAssocID="{AA410AFB-B619-46A6-9F6A-678D3B3FEA0E}" presName="accentRepeatNode" presStyleLbl="solidAlignAcc1" presStyleIdx="0" presStyleCnt="12"/>
      <dgm:spPr/>
    </dgm:pt>
    <dgm:pt modelId="{83A9CE7E-94CB-4E1E-9B89-25E49C4549FE}" type="pres">
      <dgm:prSet presAssocID="{C0EA0022-5289-48DD-90E5-D7E93BDC5F15}" presName="image1" presStyleCnt="0"/>
      <dgm:spPr/>
    </dgm:pt>
    <dgm:pt modelId="{9856F99A-BC9B-402E-8E42-EEFFCC499333}" type="pres">
      <dgm:prSet presAssocID="{C0EA0022-5289-48DD-90E5-D7E93BDC5F15}" presName="imageRepeatNode" presStyleLbl="alignAcc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69E6294E-4D29-4AF1-B3C7-8C94FEAD9A91}" type="pres">
      <dgm:prSet presAssocID="{C0EA0022-5289-48DD-90E5-D7E93BDC5F15}" presName="imageaccent1" presStyleCnt="0"/>
      <dgm:spPr/>
    </dgm:pt>
    <dgm:pt modelId="{B73EC803-6EBC-4B68-9C2E-D65DB503F616}" type="pres">
      <dgm:prSet presAssocID="{C0EA0022-5289-48DD-90E5-D7E93BDC5F15}" presName="accentRepeatNode" presStyleLbl="solidAlignAcc1" presStyleIdx="1" presStyleCnt="12"/>
      <dgm:spPr/>
    </dgm:pt>
    <dgm:pt modelId="{F65C3596-0D91-4C87-9A28-9AA24C25FCC5}" type="pres">
      <dgm:prSet presAssocID="{03E89227-9FB8-4A1B-B10B-134CA357F2ED}" presName="text2" presStyleCnt="0"/>
      <dgm:spPr/>
    </dgm:pt>
    <dgm:pt modelId="{C0C35B11-DFA6-46F3-8767-F3979E933F86}" type="pres">
      <dgm:prSet presAssocID="{03E89227-9FB8-4A1B-B10B-134CA357F2ED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5EDD85-819C-498A-BC91-0AEE8FCBAA12}" type="pres">
      <dgm:prSet presAssocID="{03E89227-9FB8-4A1B-B10B-134CA357F2ED}" presName="textaccent2" presStyleCnt="0"/>
      <dgm:spPr/>
    </dgm:pt>
    <dgm:pt modelId="{E32B6DFF-8AF2-48D4-80EB-CE3F1475FCB9}" type="pres">
      <dgm:prSet presAssocID="{03E89227-9FB8-4A1B-B10B-134CA357F2ED}" presName="accentRepeatNode" presStyleLbl="solidAlignAcc1" presStyleIdx="2" presStyleCnt="12"/>
      <dgm:spPr/>
    </dgm:pt>
    <dgm:pt modelId="{6177B414-AA03-4E2C-9510-036C9FE4AB3D}" type="pres">
      <dgm:prSet presAssocID="{39897B94-2465-452B-AD58-80C4A9095181}" presName="image2" presStyleCnt="0"/>
      <dgm:spPr/>
    </dgm:pt>
    <dgm:pt modelId="{FA345838-9F96-422A-A209-D6F1A5ACB948}" type="pres">
      <dgm:prSet presAssocID="{39897B94-2465-452B-AD58-80C4A9095181}" presName="imageRepeatNode" presStyleLbl="alignAcc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E36B0A1B-D473-4675-9710-AA4D8E91C939}" type="pres">
      <dgm:prSet presAssocID="{39897B94-2465-452B-AD58-80C4A9095181}" presName="imageaccent2" presStyleCnt="0"/>
      <dgm:spPr/>
    </dgm:pt>
    <dgm:pt modelId="{6F2EA9C0-B730-4FE3-965E-99C411DB9C4D}" type="pres">
      <dgm:prSet presAssocID="{39897B94-2465-452B-AD58-80C4A9095181}" presName="accentRepeatNode" presStyleLbl="solidAlignAcc1" presStyleIdx="3" presStyleCnt="12"/>
      <dgm:spPr/>
    </dgm:pt>
    <dgm:pt modelId="{59CC1622-5BB3-4783-9111-243F6871A591}" type="pres">
      <dgm:prSet presAssocID="{0A44D284-4B33-4FBF-8084-FD8FC76E0865}" presName="text3" presStyleCnt="0"/>
      <dgm:spPr/>
    </dgm:pt>
    <dgm:pt modelId="{9081436F-B97C-45F0-9B96-5769D7F73F45}" type="pres">
      <dgm:prSet presAssocID="{0A44D284-4B33-4FBF-8084-FD8FC76E0865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054E7E-A235-4691-90B4-162D0CB45072}" type="pres">
      <dgm:prSet presAssocID="{0A44D284-4B33-4FBF-8084-FD8FC76E0865}" presName="textaccent3" presStyleCnt="0"/>
      <dgm:spPr/>
    </dgm:pt>
    <dgm:pt modelId="{4254781C-A6C0-46C4-82E2-A4FCEFBEB8D9}" type="pres">
      <dgm:prSet presAssocID="{0A44D284-4B33-4FBF-8084-FD8FC76E0865}" presName="accentRepeatNode" presStyleLbl="solidAlignAcc1" presStyleIdx="4" presStyleCnt="12"/>
      <dgm:spPr/>
    </dgm:pt>
    <dgm:pt modelId="{38B65AE6-8397-47AE-B941-37621886183B}" type="pres">
      <dgm:prSet presAssocID="{DF0DD992-F86D-4E83-9195-8471551090D2}" presName="image3" presStyleCnt="0"/>
      <dgm:spPr/>
    </dgm:pt>
    <dgm:pt modelId="{498799D2-8639-4A1B-8772-1AB13F0E9E17}" type="pres">
      <dgm:prSet presAssocID="{DF0DD992-F86D-4E83-9195-8471551090D2}" presName="imageRepeatNode" presStyleLbl="alignAcc1" presStyleIdx="2" presStyleCnt="6" custLinFactNeighborX="2612" custLinFactNeighborY="4198"/>
      <dgm:spPr/>
      <dgm:t>
        <a:bodyPr/>
        <a:lstStyle/>
        <a:p>
          <a:pPr latinLnBrk="1"/>
          <a:endParaRPr lang="ko-KR" altLang="en-US"/>
        </a:p>
      </dgm:t>
    </dgm:pt>
    <dgm:pt modelId="{A438DC90-9661-4E13-83C7-9256B67062F2}" type="pres">
      <dgm:prSet presAssocID="{DF0DD992-F86D-4E83-9195-8471551090D2}" presName="imageaccent3" presStyleCnt="0"/>
      <dgm:spPr/>
    </dgm:pt>
    <dgm:pt modelId="{0AD3718F-7B72-4D42-B4E5-9880A5867D66}" type="pres">
      <dgm:prSet presAssocID="{DF0DD992-F86D-4E83-9195-8471551090D2}" presName="accentRepeatNode" presStyleLbl="solidAlignAcc1" presStyleIdx="5" presStyleCnt="12"/>
      <dgm:spPr/>
    </dgm:pt>
    <dgm:pt modelId="{76834DDC-8B8B-4CC2-9F78-FC14483D63AA}" type="pres">
      <dgm:prSet presAssocID="{4B2DDD9E-13C4-41D1-89F9-E16E1F9CB53D}" presName="text4" presStyleCnt="0"/>
      <dgm:spPr/>
    </dgm:pt>
    <dgm:pt modelId="{A27279CD-6E99-449E-A2E4-6362371FAB21}" type="pres">
      <dgm:prSet presAssocID="{4B2DDD9E-13C4-41D1-89F9-E16E1F9CB53D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4D6408-8C47-45BF-8981-3ADFFB573028}" type="pres">
      <dgm:prSet presAssocID="{4B2DDD9E-13C4-41D1-89F9-E16E1F9CB53D}" presName="textaccent4" presStyleCnt="0"/>
      <dgm:spPr/>
    </dgm:pt>
    <dgm:pt modelId="{AEE30A68-999E-405A-B06E-D5E9225FC1AF}" type="pres">
      <dgm:prSet presAssocID="{4B2DDD9E-13C4-41D1-89F9-E16E1F9CB53D}" presName="accentRepeatNode" presStyleLbl="solidAlignAcc1" presStyleIdx="6" presStyleCnt="12"/>
      <dgm:spPr/>
    </dgm:pt>
    <dgm:pt modelId="{ECD99E0B-F5D9-48B9-A71D-6A38B7F1E10D}" type="pres">
      <dgm:prSet presAssocID="{EBC447E9-B0E3-44E1-8009-E8E89DFF103A}" presName="image4" presStyleCnt="0"/>
      <dgm:spPr/>
    </dgm:pt>
    <dgm:pt modelId="{3B9C5AB9-50B9-49E0-A72B-578D69FC1C5F}" type="pres">
      <dgm:prSet presAssocID="{EBC447E9-B0E3-44E1-8009-E8E89DFF103A}" presName="imageRepeatNode" presStyleLbl="alignAcc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3271129A-D0AB-46DA-A808-5CE3FE2FA73B}" type="pres">
      <dgm:prSet presAssocID="{EBC447E9-B0E3-44E1-8009-E8E89DFF103A}" presName="imageaccent4" presStyleCnt="0"/>
      <dgm:spPr/>
    </dgm:pt>
    <dgm:pt modelId="{67A1761E-C77F-4B1D-AC27-4B2C74705FBD}" type="pres">
      <dgm:prSet presAssocID="{EBC447E9-B0E3-44E1-8009-E8E89DFF103A}" presName="accentRepeatNode" presStyleLbl="solidAlignAcc1" presStyleIdx="7" presStyleCnt="12"/>
      <dgm:spPr/>
    </dgm:pt>
    <dgm:pt modelId="{6E9DB58C-8332-4796-ACEF-EC0728FB17DB}" type="pres">
      <dgm:prSet presAssocID="{34C219A5-673A-4614-9069-308CEE2B9902}" presName="text5" presStyleCnt="0"/>
      <dgm:spPr/>
    </dgm:pt>
    <dgm:pt modelId="{25C4AFE1-BFE4-4EF7-88B6-F612DB70362D}" type="pres">
      <dgm:prSet presAssocID="{34C219A5-673A-4614-9069-308CEE2B9902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B22F5E3-510B-4BFB-8F71-E8A9E0F2F23E}" type="pres">
      <dgm:prSet presAssocID="{34C219A5-673A-4614-9069-308CEE2B9902}" presName="textaccent5" presStyleCnt="0"/>
      <dgm:spPr/>
    </dgm:pt>
    <dgm:pt modelId="{EA3F4281-5AA5-4761-8DDE-A7D314195F34}" type="pres">
      <dgm:prSet presAssocID="{34C219A5-673A-4614-9069-308CEE2B9902}" presName="accentRepeatNode" presStyleLbl="solidAlignAcc1" presStyleIdx="8" presStyleCnt="12"/>
      <dgm:spPr/>
    </dgm:pt>
    <dgm:pt modelId="{C4ED6776-D6C0-40E4-9564-48AAEE543A93}" type="pres">
      <dgm:prSet presAssocID="{32CC1042-6EDB-4522-99AF-A2FEE2F09750}" presName="image5" presStyleCnt="0"/>
      <dgm:spPr/>
    </dgm:pt>
    <dgm:pt modelId="{57DEAA04-DB7D-4486-BB80-BE4B299731A0}" type="pres">
      <dgm:prSet presAssocID="{32CC1042-6EDB-4522-99AF-A2FEE2F09750}" presName="imageRepeatNode" presStyleLbl="alignAcc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B015E9FE-AB3C-42B2-B3E2-D92ECD830660}" type="pres">
      <dgm:prSet presAssocID="{32CC1042-6EDB-4522-99AF-A2FEE2F09750}" presName="imageaccent5" presStyleCnt="0"/>
      <dgm:spPr/>
    </dgm:pt>
    <dgm:pt modelId="{7ABC2341-AF46-40B4-AA1B-FD3B96276753}" type="pres">
      <dgm:prSet presAssocID="{32CC1042-6EDB-4522-99AF-A2FEE2F09750}" presName="accentRepeatNode" presStyleLbl="solidAlignAcc1" presStyleIdx="9" presStyleCnt="12"/>
      <dgm:spPr/>
    </dgm:pt>
    <dgm:pt modelId="{0EA002C9-FD9F-4605-A131-982278DAF04A}" type="pres">
      <dgm:prSet presAssocID="{16C1D2EB-62AE-4ABB-BC3D-CD2D7DA0AC97}" presName="text6" presStyleCnt="0"/>
      <dgm:spPr/>
    </dgm:pt>
    <dgm:pt modelId="{617CBB74-5376-4C0D-8D3E-6EE761C90E58}" type="pres">
      <dgm:prSet presAssocID="{16C1D2EB-62AE-4ABB-BC3D-CD2D7DA0AC97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8A1911-860E-4711-B7DC-76B4F4D877A6}" type="pres">
      <dgm:prSet presAssocID="{16C1D2EB-62AE-4ABB-BC3D-CD2D7DA0AC97}" presName="textaccent6" presStyleCnt="0"/>
      <dgm:spPr/>
    </dgm:pt>
    <dgm:pt modelId="{25FBA498-0C1F-4B5F-BCAC-045A2127FEF5}" type="pres">
      <dgm:prSet presAssocID="{16C1D2EB-62AE-4ABB-BC3D-CD2D7DA0AC97}" presName="accentRepeatNode" presStyleLbl="solidAlignAcc1" presStyleIdx="10" presStyleCnt="12"/>
      <dgm:spPr/>
    </dgm:pt>
    <dgm:pt modelId="{FAE24CAC-8744-443A-9089-B870057A6B90}" type="pres">
      <dgm:prSet presAssocID="{41C1C391-F119-4A20-A781-C9FAF37C2CCE}" presName="image6" presStyleCnt="0"/>
      <dgm:spPr/>
    </dgm:pt>
    <dgm:pt modelId="{DA7440FE-CFEA-423B-92BD-A5B1187515A2}" type="pres">
      <dgm:prSet presAssocID="{41C1C391-F119-4A20-A781-C9FAF37C2CCE}" presName="imageRepeatNode" presStyleLbl="alignAcc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FC6E8CCC-D874-4319-BD25-B42B6C860018}" type="pres">
      <dgm:prSet presAssocID="{41C1C391-F119-4A20-A781-C9FAF37C2CCE}" presName="imageaccent6" presStyleCnt="0"/>
      <dgm:spPr/>
    </dgm:pt>
    <dgm:pt modelId="{246B53F5-4D1B-4356-B075-37EAA87CD935}" type="pres">
      <dgm:prSet presAssocID="{41C1C391-F119-4A20-A781-C9FAF37C2CCE}" presName="accentRepeatNode" presStyleLbl="solidAlignAcc1" presStyleIdx="11" presStyleCnt="12"/>
      <dgm:spPr/>
    </dgm:pt>
  </dgm:ptLst>
  <dgm:cxnLst>
    <dgm:cxn modelId="{1DE76E47-522E-46D2-A24B-F1EBBEB7598E}" type="presOf" srcId="{34C219A5-673A-4614-9069-308CEE2B9902}" destId="{25C4AFE1-BFE4-4EF7-88B6-F612DB70362D}" srcOrd="0" destOrd="0" presId="urn:microsoft.com/office/officeart/2008/layout/HexagonCluster"/>
    <dgm:cxn modelId="{651399F0-2C4A-48ED-B1E5-99FF0FC70035}" type="presOf" srcId="{DF0DD992-F86D-4E83-9195-8471551090D2}" destId="{498799D2-8639-4A1B-8772-1AB13F0E9E17}" srcOrd="0" destOrd="0" presId="urn:microsoft.com/office/officeart/2008/layout/HexagonCluster"/>
    <dgm:cxn modelId="{D1D2A3E0-6105-4654-90A5-CB151D4A2B1B}" type="presOf" srcId="{C0EA0022-5289-48DD-90E5-D7E93BDC5F15}" destId="{9856F99A-BC9B-402E-8E42-EEFFCC499333}" srcOrd="0" destOrd="0" presId="urn:microsoft.com/office/officeart/2008/layout/HexagonCluster"/>
    <dgm:cxn modelId="{30257DFC-4F59-4C7A-9F8E-AAB2F24E3E89}" type="presOf" srcId="{39897B94-2465-452B-AD58-80C4A9095181}" destId="{FA345838-9F96-422A-A209-D6F1A5ACB948}" srcOrd="0" destOrd="0" presId="urn:microsoft.com/office/officeart/2008/layout/HexagonCluster"/>
    <dgm:cxn modelId="{8991CCF3-63AC-4D48-A293-9C33498E8EC3}" srcId="{796F5C5A-9219-4C2D-8690-2782849F5E3E}" destId="{03E89227-9FB8-4A1B-B10B-134CA357F2ED}" srcOrd="1" destOrd="0" parTransId="{2B922195-656E-4AB9-AF61-50B05CDA10EA}" sibTransId="{39897B94-2465-452B-AD58-80C4A9095181}"/>
    <dgm:cxn modelId="{29F838C3-EACA-42DE-A1B6-208DC0D81782}" type="presOf" srcId="{41C1C391-F119-4A20-A781-C9FAF37C2CCE}" destId="{DA7440FE-CFEA-423B-92BD-A5B1187515A2}" srcOrd="0" destOrd="0" presId="urn:microsoft.com/office/officeart/2008/layout/HexagonCluster"/>
    <dgm:cxn modelId="{12623104-A7A9-47E3-AE68-5494228AE292}" srcId="{796F5C5A-9219-4C2D-8690-2782849F5E3E}" destId="{16C1D2EB-62AE-4ABB-BC3D-CD2D7DA0AC97}" srcOrd="5" destOrd="0" parTransId="{9F1C9034-9B6B-41F7-9717-86DCDEDC6E19}" sibTransId="{41C1C391-F119-4A20-A781-C9FAF37C2CCE}"/>
    <dgm:cxn modelId="{33B84F60-7740-4989-8326-7A36120D8C77}" type="presOf" srcId="{0A44D284-4B33-4FBF-8084-FD8FC76E0865}" destId="{9081436F-B97C-45F0-9B96-5769D7F73F45}" srcOrd="0" destOrd="0" presId="urn:microsoft.com/office/officeart/2008/layout/HexagonCluster"/>
    <dgm:cxn modelId="{1CDE4196-3724-45AC-9BF9-3F83F235E387}" type="presOf" srcId="{03E89227-9FB8-4A1B-B10B-134CA357F2ED}" destId="{C0C35B11-DFA6-46F3-8767-F3979E933F86}" srcOrd="0" destOrd="0" presId="urn:microsoft.com/office/officeart/2008/layout/HexagonCluster"/>
    <dgm:cxn modelId="{32BF924D-A3D8-4144-ACCF-13EEF525A36E}" type="presOf" srcId="{32CC1042-6EDB-4522-99AF-A2FEE2F09750}" destId="{57DEAA04-DB7D-4486-BB80-BE4B299731A0}" srcOrd="0" destOrd="0" presId="urn:microsoft.com/office/officeart/2008/layout/HexagonCluster"/>
    <dgm:cxn modelId="{A86C16EF-8A1F-4F03-B38E-3F056DADC0C7}" srcId="{796F5C5A-9219-4C2D-8690-2782849F5E3E}" destId="{AA410AFB-B619-46A6-9F6A-678D3B3FEA0E}" srcOrd="0" destOrd="0" parTransId="{CC0D0A0C-E9D9-49DD-A3D3-2C32BCAFDE89}" sibTransId="{C0EA0022-5289-48DD-90E5-D7E93BDC5F15}"/>
    <dgm:cxn modelId="{BB35E8C1-56CE-448A-BF2B-5A3637DF62BB}" srcId="{796F5C5A-9219-4C2D-8690-2782849F5E3E}" destId="{4B2DDD9E-13C4-41D1-89F9-E16E1F9CB53D}" srcOrd="3" destOrd="0" parTransId="{61DD147E-FD96-4B89-800B-D23FDD0DA262}" sibTransId="{EBC447E9-B0E3-44E1-8009-E8E89DFF103A}"/>
    <dgm:cxn modelId="{85A2EEBC-CD6D-4E34-844B-1FCCBE7FC44F}" srcId="{796F5C5A-9219-4C2D-8690-2782849F5E3E}" destId="{0A44D284-4B33-4FBF-8084-FD8FC76E0865}" srcOrd="2" destOrd="0" parTransId="{F3E70E32-995E-4135-9878-9E0D7232A8BF}" sibTransId="{DF0DD992-F86D-4E83-9195-8471551090D2}"/>
    <dgm:cxn modelId="{E12F1067-D77F-49E5-9ACE-6289ADF3E158}" type="presOf" srcId="{796F5C5A-9219-4C2D-8690-2782849F5E3E}" destId="{6E23EC9D-5C6B-4F68-8CA6-11D2C3F68353}" srcOrd="0" destOrd="0" presId="urn:microsoft.com/office/officeart/2008/layout/HexagonCluster"/>
    <dgm:cxn modelId="{D1B16A0B-A9F4-49DD-9A7C-83F6AB4DF34F}" type="presOf" srcId="{AA410AFB-B619-46A6-9F6A-678D3B3FEA0E}" destId="{B7595ADD-5ADC-4984-A9DD-8FAC311CA3E4}" srcOrd="0" destOrd="0" presId="urn:microsoft.com/office/officeart/2008/layout/HexagonCluster"/>
    <dgm:cxn modelId="{03FBBBE7-CB70-432D-A885-2AF24EF4ED3B}" type="presOf" srcId="{16C1D2EB-62AE-4ABB-BC3D-CD2D7DA0AC97}" destId="{617CBB74-5376-4C0D-8D3E-6EE761C90E58}" srcOrd="0" destOrd="0" presId="urn:microsoft.com/office/officeart/2008/layout/HexagonCluster"/>
    <dgm:cxn modelId="{29F410E6-A1EE-4328-BBDB-18ED9DB18637}" type="presOf" srcId="{EBC447E9-B0E3-44E1-8009-E8E89DFF103A}" destId="{3B9C5AB9-50B9-49E0-A72B-578D69FC1C5F}" srcOrd="0" destOrd="0" presId="urn:microsoft.com/office/officeart/2008/layout/HexagonCluster"/>
    <dgm:cxn modelId="{347422C5-D830-45E9-866E-47C18929E68C}" type="presOf" srcId="{4B2DDD9E-13C4-41D1-89F9-E16E1F9CB53D}" destId="{A27279CD-6E99-449E-A2E4-6362371FAB21}" srcOrd="0" destOrd="0" presId="urn:microsoft.com/office/officeart/2008/layout/HexagonCluster"/>
    <dgm:cxn modelId="{537F1FCF-A151-41AF-9B59-0068D29ABECE}" srcId="{796F5C5A-9219-4C2D-8690-2782849F5E3E}" destId="{34C219A5-673A-4614-9069-308CEE2B9902}" srcOrd="4" destOrd="0" parTransId="{573BB995-F8EE-43C0-9080-FC5F403ED099}" sibTransId="{32CC1042-6EDB-4522-99AF-A2FEE2F09750}"/>
    <dgm:cxn modelId="{784CC12A-9861-46EF-BD32-131A9017AD76}" type="presParOf" srcId="{6E23EC9D-5C6B-4F68-8CA6-11D2C3F68353}" destId="{AE9A7587-776C-490F-B712-B0DD815610E8}" srcOrd="0" destOrd="0" presId="urn:microsoft.com/office/officeart/2008/layout/HexagonCluster"/>
    <dgm:cxn modelId="{C65AE624-FD48-44C2-85E0-F6517DA6ABDA}" type="presParOf" srcId="{AE9A7587-776C-490F-B712-B0DD815610E8}" destId="{B7595ADD-5ADC-4984-A9DD-8FAC311CA3E4}" srcOrd="0" destOrd="0" presId="urn:microsoft.com/office/officeart/2008/layout/HexagonCluster"/>
    <dgm:cxn modelId="{9DBF00E4-1B29-4306-97F3-4E5AFA64C66A}" type="presParOf" srcId="{6E23EC9D-5C6B-4F68-8CA6-11D2C3F68353}" destId="{3018BCFF-EC2B-4C33-8A5F-577CDBF74ED4}" srcOrd="1" destOrd="0" presId="urn:microsoft.com/office/officeart/2008/layout/HexagonCluster"/>
    <dgm:cxn modelId="{B91E85F4-B0DA-4FE7-8AEB-66256B4E74AC}" type="presParOf" srcId="{3018BCFF-EC2B-4C33-8A5F-577CDBF74ED4}" destId="{FE00069B-4BD5-4BFC-898C-603EAAE48410}" srcOrd="0" destOrd="0" presId="urn:microsoft.com/office/officeart/2008/layout/HexagonCluster"/>
    <dgm:cxn modelId="{10755D0D-6A09-4CC3-8041-7BFC72B17ED5}" type="presParOf" srcId="{6E23EC9D-5C6B-4F68-8CA6-11D2C3F68353}" destId="{83A9CE7E-94CB-4E1E-9B89-25E49C4549FE}" srcOrd="2" destOrd="0" presId="urn:microsoft.com/office/officeart/2008/layout/HexagonCluster"/>
    <dgm:cxn modelId="{4E6B405B-C009-41F4-9099-78E80A8A1BA7}" type="presParOf" srcId="{83A9CE7E-94CB-4E1E-9B89-25E49C4549FE}" destId="{9856F99A-BC9B-402E-8E42-EEFFCC499333}" srcOrd="0" destOrd="0" presId="urn:microsoft.com/office/officeart/2008/layout/HexagonCluster"/>
    <dgm:cxn modelId="{FFE50461-3367-41C0-AB77-354BCA250BC5}" type="presParOf" srcId="{6E23EC9D-5C6B-4F68-8CA6-11D2C3F68353}" destId="{69E6294E-4D29-4AF1-B3C7-8C94FEAD9A91}" srcOrd="3" destOrd="0" presId="urn:microsoft.com/office/officeart/2008/layout/HexagonCluster"/>
    <dgm:cxn modelId="{946292C2-2F0C-4F2D-AA73-1BE1B3F3E011}" type="presParOf" srcId="{69E6294E-4D29-4AF1-B3C7-8C94FEAD9A91}" destId="{B73EC803-6EBC-4B68-9C2E-D65DB503F616}" srcOrd="0" destOrd="0" presId="urn:microsoft.com/office/officeart/2008/layout/HexagonCluster"/>
    <dgm:cxn modelId="{8E2DE623-6756-4A9E-82FC-E85683B4573A}" type="presParOf" srcId="{6E23EC9D-5C6B-4F68-8CA6-11D2C3F68353}" destId="{F65C3596-0D91-4C87-9A28-9AA24C25FCC5}" srcOrd="4" destOrd="0" presId="urn:microsoft.com/office/officeart/2008/layout/HexagonCluster"/>
    <dgm:cxn modelId="{BB66801B-C835-4FCC-A9D8-C4288CEE1108}" type="presParOf" srcId="{F65C3596-0D91-4C87-9A28-9AA24C25FCC5}" destId="{C0C35B11-DFA6-46F3-8767-F3979E933F86}" srcOrd="0" destOrd="0" presId="urn:microsoft.com/office/officeart/2008/layout/HexagonCluster"/>
    <dgm:cxn modelId="{FD7EA36F-0914-416E-A9B6-489E649D3E52}" type="presParOf" srcId="{6E23EC9D-5C6B-4F68-8CA6-11D2C3F68353}" destId="{7A5EDD85-819C-498A-BC91-0AEE8FCBAA12}" srcOrd="5" destOrd="0" presId="urn:microsoft.com/office/officeart/2008/layout/HexagonCluster"/>
    <dgm:cxn modelId="{4E807719-BFD1-4335-8790-EC61559BD319}" type="presParOf" srcId="{7A5EDD85-819C-498A-BC91-0AEE8FCBAA12}" destId="{E32B6DFF-8AF2-48D4-80EB-CE3F1475FCB9}" srcOrd="0" destOrd="0" presId="urn:microsoft.com/office/officeart/2008/layout/HexagonCluster"/>
    <dgm:cxn modelId="{8B68BBBD-8CE4-48D3-8778-9377CD0C5216}" type="presParOf" srcId="{6E23EC9D-5C6B-4F68-8CA6-11D2C3F68353}" destId="{6177B414-AA03-4E2C-9510-036C9FE4AB3D}" srcOrd="6" destOrd="0" presId="urn:microsoft.com/office/officeart/2008/layout/HexagonCluster"/>
    <dgm:cxn modelId="{D26C6551-D079-4354-9CD0-84D050FC4585}" type="presParOf" srcId="{6177B414-AA03-4E2C-9510-036C9FE4AB3D}" destId="{FA345838-9F96-422A-A209-D6F1A5ACB948}" srcOrd="0" destOrd="0" presId="urn:microsoft.com/office/officeart/2008/layout/HexagonCluster"/>
    <dgm:cxn modelId="{C7FA4F76-A0E2-436B-9CB7-64012F27D799}" type="presParOf" srcId="{6E23EC9D-5C6B-4F68-8CA6-11D2C3F68353}" destId="{E36B0A1B-D473-4675-9710-AA4D8E91C939}" srcOrd="7" destOrd="0" presId="urn:microsoft.com/office/officeart/2008/layout/HexagonCluster"/>
    <dgm:cxn modelId="{E71EF5CE-5B19-402A-BC35-7B4CCEDA9051}" type="presParOf" srcId="{E36B0A1B-D473-4675-9710-AA4D8E91C939}" destId="{6F2EA9C0-B730-4FE3-965E-99C411DB9C4D}" srcOrd="0" destOrd="0" presId="urn:microsoft.com/office/officeart/2008/layout/HexagonCluster"/>
    <dgm:cxn modelId="{7760908E-BADA-4F17-9662-D964ED120D4E}" type="presParOf" srcId="{6E23EC9D-5C6B-4F68-8CA6-11D2C3F68353}" destId="{59CC1622-5BB3-4783-9111-243F6871A591}" srcOrd="8" destOrd="0" presId="urn:microsoft.com/office/officeart/2008/layout/HexagonCluster"/>
    <dgm:cxn modelId="{DF1F295C-D022-4705-A039-B052D0F46BAD}" type="presParOf" srcId="{59CC1622-5BB3-4783-9111-243F6871A591}" destId="{9081436F-B97C-45F0-9B96-5769D7F73F45}" srcOrd="0" destOrd="0" presId="urn:microsoft.com/office/officeart/2008/layout/HexagonCluster"/>
    <dgm:cxn modelId="{D0A7D872-FBA7-4428-82EC-B65E23BD8E38}" type="presParOf" srcId="{6E23EC9D-5C6B-4F68-8CA6-11D2C3F68353}" destId="{00054E7E-A235-4691-90B4-162D0CB45072}" srcOrd="9" destOrd="0" presId="urn:microsoft.com/office/officeart/2008/layout/HexagonCluster"/>
    <dgm:cxn modelId="{52F32680-6572-47E9-83C3-6910EB79A93C}" type="presParOf" srcId="{00054E7E-A235-4691-90B4-162D0CB45072}" destId="{4254781C-A6C0-46C4-82E2-A4FCEFBEB8D9}" srcOrd="0" destOrd="0" presId="urn:microsoft.com/office/officeart/2008/layout/HexagonCluster"/>
    <dgm:cxn modelId="{2FCB9336-653F-40EE-8764-B3E1C915FBAC}" type="presParOf" srcId="{6E23EC9D-5C6B-4F68-8CA6-11D2C3F68353}" destId="{38B65AE6-8397-47AE-B941-37621886183B}" srcOrd="10" destOrd="0" presId="urn:microsoft.com/office/officeart/2008/layout/HexagonCluster"/>
    <dgm:cxn modelId="{00F93EA3-A238-401D-8911-BCDFB011BD0A}" type="presParOf" srcId="{38B65AE6-8397-47AE-B941-37621886183B}" destId="{498799D2-8639-4A1B-8772-1AB13F0E9E17}" srcOrd="0" destOrd="0" presId="urn:microsoft.com/office/officeart/2008/layout/HexagonCluster"/>
    <dgm:cxn modelId="{0FD446C9-329D-4DF0-82E8-6130846A6613}" type="presParOf" srcId="{6E23EC9D-5C6B-4F68-8CA6-11D2C3F68353}" destId="{A438DC90-9661-4E13-83C7-9256B67062F2}" srcOrd="11" destOrd="0" presId="urn:microsoft.com/office/officeart/2008/layout/HexagonCluster"/>
    <dgm:cxn modelId="{A3AADB4D-D7E1-490D-B8EA-2026DF9BBC55}" type="presParOf" srcId="{A438DC90-9661-4E13-83C7-9256B67062F2}" destId="{0AD3718F-7B72-4D42-B4E5-9880A5867D66}" srcOrd="0" destOrd="0" presId="urn:microsoft.com/office/officeart/2008/layout/HexagonCluster"/>
    <dgm:cxn modelId="{080EA7CA-E9BE-4121-8008-D5F4FC849F99}" type="presParOf" srcId="{6E23EC9D-5C6B-4F68-8CA6-11D2C3F68353}" destId="{76834DDC-8B8B-4CC2-9F78-FC14483D63AA}" srcOrd="12" destOrd="0" presId="urn:microsoft.com/office/officeart/2008/layout/HexagonCluster"/>
    <dgm:cxn modelId="{C8A0E481-5A8E-48B4-A80E-AA88F590B95E}" type="presParOf" srcId="{76834DDC-8B8B-4CC2-9F78-FC14483D63AA}" destId="{A27279CD-6E99-449E-A2E4-6362371FAB21}" srcOrd="0" destOrd="0" presId="urn:microsoft.com/office/officeart/2008/layout/HexagonCluster"/>
    <dgm:cxn modelId="{DB80EA16-C593-422B-B33D-6FAE62130830}" type="presParOf" srcId="{6E23EC9D-5C6B-4F68-8CA6-11D2C3F68353}" destId="{674D6408-8C47-45BF-8981-3ADFFB573028}" srcOrd="13" destOrd="0" presId="urn:microsoft.com/office/officeart/2008/layout/HexagonCluster"/>
    <dgm:cxn modelId="{1168CA37-70B8-44EE-B700-CF03E358C9B3}" type="presParOf" srcId="{674D6408-8C47-45BF-8981-3ADFFB573028}" destId="{AEE30A68-999E-405A-B06E-D5E9225FC1AF}" srcOrd="0" destOrd="0" presId="urn:microsoft.com/office/officeart/2008/layout/HexagonCluster"/>
    <dgm:cxn modelId="{BF72C424-083A-4AC4-ACCB-FF90BD6DD75D}" type="presParOf" srcId="{6E23EC9D-5C6B-4F68-8CA6-11D2C3F68353}" destId="{ECD99E0B-F5D9-48B9-A71D-6A38B7F1E10D}" srcOrd="14" destOrd="0" presId="urn:microsoft.com/office/officeart/2008/layout/HexagonCluster"/>
    <dgm:cxn modelId="{43116005-7C58-4878-82C8-3BE76A6D480E}" type="presParOf" srcId="{ECD99E0B-F5D9-48B9-A71D-6A38B7F1E10D}" destId="{3B9C5AB9-50B9-49E0-A72B-578D69FC1C5F}" srcOrd="0" destOrd="0" presId="urn:microsoft.com/office/officeart/2008/layout/HexagonCluster"/>
    <dgm:cxn modelId="{12E58B02-2E9E-4541-99CF-64CEFCF30CB9}" type="presParOf" srcId="{6E23EC9D-5C6B-4F68-8CA6-11D2C3F68353}" destId="{3271129A-D0AB-46DA-A808-5CE3FE2FA73B}" srcOrd="15" destOrd="0" presId="urn:microsoft.com/office/officeart/2008/layout/HexagonCluster"/>
    <dgm:cxn modelId="{2B6F5B25-FBE5-4CC3-B0F8-1BAA077DE9AC}" type="presParOf" srcId="{3271129A-D0AB-46DA-A808-5CE3FE2FA73B}" destId="{67A1761E-C77F-4B1D-AC27-4B2C74705FBD}" srcOrd="0" destOrd="0" presId="urn:microsoft.com/office/officeart/2008/layout/HexagonCluster"/>
    <dgm:cxn modelId="{4D38428F-45AB-4499-9DE5-85DE1DE7CFFC}" type="presParOf" srcId="{6E23EC9D-5C6B-4F68-8CA6-11D2C3F68353}" destId="{6E9DB58C-8332-4796-ACEF-EC0728FB17DB}" srcOrd="16" destOrd="0" presId="urn:microsoft.com/office/officeart/2008/layout/HexagonCluster"/>
    <dgm:cxn modelId="{6B1C2479-4945-4921-B65D-0CA65418E56B}" type="presParOf" srcId="{6E9DB58C-8332-4796-ACEF-EC0728FB17DB}" destId="{25C4AFE1-BFE4-4EF7-88B6-F612DB70362D}" srcOrd="0" destOrd="0" presId="urn:microsoft.com/office/officeart/2008/layout/HexagonCluster"/>
    <dgm:cxn modelId="{0A408B33-C576-4038-A1E0-A29AEBCF6FE4}" type="presParOf" srcId="{6E23EC9D-5C6B-4F68-8CA6-11D2C3F68353}" destId="{5B22F5E3-510B-4BFB-8F71-E8A9E0F2F23E}" srcOrd="17" destOrd="0" presId="urn:microsoft.com/office/officeart/2008/layout/HexagonCluster"/>
    <dgm:cxn modelId="{146D8F30-4CA1-4D3F-9279-5CA6F8802840}" type="presParOf" srcId="{5B22F5E3-510B-4BFB-8F71-E8A9E0F2F23E}" destId="{EA3F4281-5AA5-4761-8DDE-A7D314195F34}" srcOrd="0" destOrd="0" presId="urn:microsoft.com/office/officeart/2008/layout/HexagonCluster"/>
    <dgm:cxn modelId="{37500B56-3493-4775-810A-4BAC6BC8B832}" type="presParOf" srcId="{6E23EC9D-5C6B-4F68-8CA6-11D2C3F68353}" destId="{C4ED6776-D6C0-40E4-9564-48AAEE543A93}" srcOrd="18" destOrd="0" presId="urn:microsoft.com/office/officeart/2008/layout/HexagonCluster"/>
    <dgm:cxn modelId="{11E2CC1A-F1FF-4034-9CD3-7C5BB057D441}" type="presParOf" srcId="{C4ED6776-D6C0-40E4-9564-48AAEE543A93}" destId="{57DEAA04-DB7D-4486-BB80-BE4B299731A0}" srcOrd="0" destOrd="0" presId="urn:microsoft.com/office/officeart/2008/layout/HexagonCluster"/>
    <dgm:cxn modelId="{B84185C4-53D5-4C5D-AFE4-DADF3ABF484C}" type="presParOf" srcId="{6E23EC9D-5C6B-4F68-8CA6-11D2C3F68353}" destId="{B015E9FE-AB3C-42B2-B3E2-D92ECD830660}" srcOrd="19" destOrd="0" presId="urn:microsoft.com/office/officeart/2008/layout/HexagonCluster"/>
    <dgm:cxn modelId="{F95AD5CB-4B2F-4506-857C-C69221DC44B0}" type="presParOf" srcId="{B015E9FE-AB3C-42B2-B3E2-D92ECD830660}" destId="{7ABC2341-AF46-40B4-AA1B-FD3B96276753}" srcOrd="0" destOrd="0" presId="urn:microsoft.com/office/officeart/2008/layout/HexagonCluster"/>
    <dgm:cxn modelId="{A7CF08D0-6CA1-4E1F-AEAD-5131A8B66819}" type="presParOf" srcId="{6E23EC9D-5C6B-4F68-8CA6-11D2C3F68353}" destId="{0EA002C9-FD9F-4605-A131-982278DAF04A}" srcOrd="20" destOrd="0" presId="urn:microsoft.com/office/officeart/2008/layout/HexagonCluster"/>
    <dgm:cxn modelId="{73F93F9E-B9E8-47BA-9260-407C195BFF42}" type="presParOf" srcId="{0EA002C9-FD9F-4605-A131-982278DAF04A}" destId="{617CBB74-5376-4C0D-8D3E-6EE761C90E58}" srcOrd="0" destOrd="0" presId="urn:microsoft.com/office/officeart/2008/layout/HexagonCluster"/>
    <dgm:cxn modelId="{B6D000BF-7431-4E44-8216-35BE65527223}" type="presParOf" srcId="{6E23EC9D-5C6B-4F68-8CA6-11D2C3F68353}" destId="{BD8A1911-860E-4711-B7DC-76B4F4D877A6}" srcOrd="21" destOrd="0" presId="urn:microsoft.com/office/officeart/2008/layout/HexagonCluster"/>
    <dgm:cxn modelId="{98853C8D-77E7-4A82-9327-D0C1A55B7026}" type="presParOf" srcId="{BD8A1911-860E-4711-B7DC-76B4F4D877A6}" destId="{25FBA498-0C1F-4B5F-BCAC-045A2127FEF5}" srcOrd="0" destOrd="0" presId="urn:microsoft.com/office/officeart/2008/layout/HexagonCluster"/>
    <dgm:cxn modelId="{94CB327D-0B46-4A36-96E4-A33BD6ECAB3B}" type="presParOf" srcId="{6E23EC9D-5C6B-4F68-8CA6-11D2C3F68353}" destId="{FAE24CAC-8744-443A-9089-B870057A6B90}" srcOrd="22" destOrd="0" presId="urn:microsoft.com/office/officeart/2008/layout/HexagonCluster"/>
    <dgm:cxn modelId="{1E3FB375-164C-46E6-855F-D7A2BBCB07A3}" type="presParOf" srcId="{FAE24CAC-8744-443A-9089-B870057A6B90}" destId="{DA7440FE-CFEA-423B-92BD-A5B1187515A2}" srcOrd="0" destOrd="0" presId="urn:microsoft.com/office/officeart/2008/layout/HexagonCluster"/>
    <dgm:cxn modelId="{985C084A-C6A1-4D4D-AD79-30DCDA144C04}" type="presParOf" srcId="{6E23EC9D-5C6B-4F68-8CA6-11D2C3F68353}" destId="{FC6E8CCC-D874-4319-BD25-B42B6C860018}" srcOrd="23" destOrd="0" presId="urn:microsoft.com/office/officeart/2008/layout/HexagonCluster"/>
    <dgm:cxn modelId="{E13EA204-2FBB-45FF-B80D-DAA2A68E484B}" type="presParOf" srcId="{FC6E8CCC-D874-4319-BD25-B42B6C860018}" destId="{246B53F5-4D1B-4356-B075-37EAA87CD93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5628E81-DBDC-47FA-9996-822DC2AF3E60}" type="doc">
      <dgm:prSet loTypeId="urn:microsoft.com/office/officeart/2005/8/layout/target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EC13BD6B-41B2-47A6-A33E-2A2423D0AF1C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rtl="0" latinLnBrk="1"/>
          <a:r>
            <a:rPr lang="ko-KR" sz="2300" dirty="0" smtClean="0"/>
            <a:t>노인</a:t>
          </a:r>
          <a:endParaRPr lang="en-US" altLang="ko-KR" sz="2300" dirty="0" smtClean="0"/>
        </a:p>
        <a:p>
          <a:pPr rtl="0" latinLnBrk="1"/>
          <a:r>
            <a:rPr lang="ko-KR" altLang="en-US" sz="2000" b="1" dirty="0" smtClean="0"/>
            <a:t>건강하고 행복한 노년기 삶에 대한  권리 인식</a:t>
          </a:r>
          <a:endParaRPr lang="ko-KR" sz="2000" b="1" dirty="0"/>
        </a:p>
      </dgm:t>
    </dgm:pt>
    <dgm:pt modelId="{C62E23C3-94AA-43BB-85FC-88357D459844}" type="parTrans" cxnId="{AAF47080-4393-4264-AE35-581EDC6C68E7}">
      <dgm:prSet/>
      <dgm:spPr/>
      <dgm:t>
        <a:bodyPr/>
        <a:lstStyle/>
        <a:p>
          <a:pPr latinLnBrk="1"/>
          <a:endParaRPr lang="ko-KR" altLang="en-US"/>
        </a:p>
      </dgm:t>
    </dgm:pt>
    <dgm:pt modelId="{C53CB083-D95C-49E9-8C5B-B44A73E74DBF}" type="sibTrans" cxnId="{AAF47080-4393-4264-AE35-581EDC6C68E7}">
      <dgm:prSet/>
      <dgm:spPr/>
      <dgm:t>
        <a:bodyPr/>
        <a:lstStyle/>
        <a:p>
          <a:pPr latinLnBrk="1"/>
          <a:endParaRPr lang="ko-KR" altLang="en-US"/>
        </a:p>
      </dgm:t>
    </dgm:pt>
    <dgm:pt modelId="{31EB8138-2DCC-4966-BDE3-D83FCBB823A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 latinLnBrk="1"/>
          <a:r>
            <a:rPr lang="ko-KR" altLang="en-US" sz="2000" b="1" dirty="0" smtClean="0"/>
            <a:t>노인인권 보장 </a:t>
          </a:r>
          <a:r>
            <a:rPr lang="ko-KR" sz="2000" b="1" dirty="0" smtClean="0"/>
            <a:t>환경</a:t>
          </a:r>
          <a:r>
            <a:rPr lang="en-US" altLang="ko-KR" sz="2000" b="1" dirty="0" smtClean="0"/>
            <a:t> </a:t>
          </a:r>
          <a:r>
            <a:rPr lang="ko-KR" altLang="en-US" sz="2000" b="1" dirty="0" smtClean="0"/>
            <a:t>구축</a:t>
          </a:r>
          <a:endParaRPr lang="ko-KR" sz="2000" b="1" dirty="0"/>
        </a:p>
      </dgm:t>
    </dgm:pt>
    <dgm:pt modelId="{4A4ADBC2-F08B-459B-803E-63C4819DF4A7}" type="parTrans" cxnId="{1F0C3418-D946-48F3-81A6-D330FB0B9C34}">
      <dgm:prSet/>
      <dgm:spPr/>
      <dgm:t>
        <a:bodyPr/>
        <a:lstStyle/>
        <a:p>
          <a:pPr latinLnBrk="1"/>
          <a:endParaRPr lang="ko-KR" altLang="en-US"/>
        </a:p>
      </dgm:t>
    </dgm:pt>
    <dgm:pt modelId="{23B8F89F-0B99-4763-866E-A1D1EF92C6EA}" type="sibTrans" cxnId="{1F0C3418-D946-48F3-81A6-D330FB0B9C34}">
      <dgm:prSet/>
      <dgm:spPr/>
      <dgm:t>
        <a:bodyPr/>
        <a:lstStyle/>
        <a:p>
          <a:pPr latinLnBrk="1"/>
          <a:endParaRPr lang="ko-KR" altLang="en-US"/>
        </a:p>
      </dgm:t>
    </dgm:pt>
    <dgm:pt modelId="{1310F0ED-315C-41AC-9CAB-2C2376A01C2D}" type="pres">
      <dgm:prSet presAssocID="{F5628E81-DBDC-47FA-9996-822DC2AF3E60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DE774D-866D-44B9-8A29-0F462211B8C3}" type="pres">
      <dgm:prSet presAssocID="{EC13BD6B-41B2-47A6-A33E-2A2423D0AF1C}" presName="circle1" presStyleLbl="lnNode1" presStyleIdx="0" presStyleCnt="2"/>
      <dgm:spPr/>
    </dgm:pt>
    <dgm:pt modelId="{AA9B0E97-D200-485F-9F7C-AA3DB2571730}" type="pres">
      <dgm:prSet presAssocID="{EC13BD6B-41B2-47A6-A33E-2A2423D0AF1C}" presName="text1" presStyleLbl="revTx" presStyleIdx="0" presStyleCnt="2" custScaleX="153577" custScaleY="115611" custLinFactNeighborX="-6344" custLinFactNeighborY="-656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19C2E8-7827-4697-A3CD-7406D10AC3CB}" type="pres">
      <dgm:prSet presAssocID="{EC13BD6B-41B2-47A6-A33E-2A2423D0AF1C}" presName="line1" presStyleLbl="callout" presStyleIdx="0" presStyleCnt="4"/>
      <dgm:spPr/>
    </dgm:pt>
    <dgm:pt modelId="{1DAD20E0-A0A6-4964-9574-7D457D3E88FE}" type="pres">
      <dgm:prSet presAssocID="{EC13BD6B-41B2-47A6-A33E-2A2423D0AF1C}" presName="d1" presStyleLbl="callout" presStyleIdx="1" presStyleCnt="4"/>
      <dgm:spPr/>
    </dgm:pt>
    <dgm:pt modelId="{8471F453-7259-4394-9DC3-3A8E03C5F10A}" type="pres">
      <dgm:prSet presAssocID="{31EB8138-2DCC-4966-BDE3-D83FCBB823AF}" presName="circle2" presStyleLbl="lnNode1" presStyleIdx="1" presStyleCnt="2" custScaleX="87488" custScaleY="90061" custLinFactNeighborX="-649" custLinFactNeighborY="218"/>
      <dgm:spPr/>
    </dgm:pt>
    <dgm:pt modelId="{38DEC7E3-609E-4D38-847C-B06C8C89C687}" type="pres">
      <dgm:prSet presAssocID="{31EB8138-2DCC-4966-BDE3-D83FCBB823AF}" presName="text2" presStyleLbl="revTx" presStyleIdx="1" presStyleCnt="2" custScaleX="213722" custScaleY="51578" custLinFactNeighborX="22338" custLinFactNeighborY="-1544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C3C289-9FFF-4E79-B57E-4A1D8B347BF2}" type="pres">
      <dgm:prSet presAssocID="{31EB8138-2DCC-4966-BDE3-D83FCBB823AF}" presName="line2" presStyleLbl="callout" presStyleIdx="2" presStyleCnt="4"/>
      <dgm:spPr/>
    </dgm:pt>
    <dgm:pt modelId="{D7903C5A-5782-4F49-A6A8-D20A286D2380}" type="pres">
      <dgm:prSet presAssocID="{31EB8138-2DCC-4966-BDE3-D83FCBB823AF}" presName="d2" presStyleLbl="callout" presStyleIdx="3" presStyleCnt="4"/>
      <dgm:spPr/>
    </dgm:pt>
  </dgm:ptLst>
  <dgm:cxnLst>
    <dgm:cxn modelId="{35B205D7-3FDB-4889-98BE-AFF711F4924D}" type="presOf" srcId="{EC13BD6B-41B2-47A6-A33E-2A2423D0AF1C}" destId="{AA9B0E97-D200-485F-9F7C-AA3DB2571730}" srcOrd="0" destOrd="0" presId="urn:microsoft.com/office/officeart/2005/8/layout/target1"/>
    <dgm:cxn modelId="{CE31989F-3E60-42B9-AA7A-195CFC1B556F}" type="presOf" srcId="{F5628E81-DBDC-47FA-9996-822DC2AF3E60}" destId="{1310F0ED-315C-41AC-9CAB-2C2376A01C2D}" srcOrd="0" destOrd="0" presId="urn:microsoft.com/office/officeart/2005/8/layout/target1"/>
    <dgm:cxn modelId="{1F0C3418-D946-48F3-81A6-D330FB0B9C34}" srcId="{F5628E81-DBDC-47FA-9996-822DC2AF3E60}" destId="{31EB8138-2DCC-4966-BDE3-D83FCBB823AF}" srcOrd="1" destOrd="0" parTransId="{4A4ADBC2-F08B-459B-803E-63C4819DF4A7}" sibTransId="{23B8F89F-0B99-4763-866E-A1D1EF92C6EA}"/>
    <dgm:cxn modelId="{AAF47080-4393-4264-AE35-581EDC6C68E7}" srcId="{F5628E81-DBDC-47FA-9996-822DC2AF3E60}" destId="{EC13BD6B-41B2-47A6-A33E-2A2423D0AF1C}" srcOrd="0" destOrd="0" parTransId="{C62E23C3-94AA-43BB-85FC-88357D459844}" sibTransId="{C53CB083-D95C-49E9-8C5B-B44A73E74DBF}"/>
    <dgm:cxn modelId="{76D2FBE3-74B7-46BD-A7AA-93BC9EF64DCD}" type="presOf" srcId="{31EB8138-2DCC-4966-BDE3-D83FCBB823AF}" destId="{38DEC7E3-609E-4D38-847C-B06C8C89C687}" srcOrd="0" destOrd="0" presId="urn:microsoft.com/office/officeart/2005/8/layout/target1"/>
    <dgm:cxn modelId="{DB5A91A0-9A9C-47A7-95D8-E4B756B58F05}" type="presParOf" srcId="{1310F0ED-315C-41AC-9CAB-2C2376A01C2D}" destId="{76DE774D-866D-44B9-8A29-0F462211B8C3}" srcOrd="0" destOrd="0" presId="urn:microsoft.com/office/officeart/2005/8/layout/target1"/>
    <dgm:cxn modelId="{956C7117-1D8F-4E69-82DD-10C685077D14}" type="presParOf" srcId="{1310F0ED-315C-41AC-9CAB-2C2376A01C2D}" destId="{AA9B0E97-D200-485F-9F7C-AA3DB2571730}" srcOrd="1" destOrd="0" presId="urn:microsoft.com/office/officeart/2005/8/layout/target1"/>
    <dgm:cxn modelId="{3E807CF7-8742-4520-A007-A1169BC90D3C}" type="presParOf" srcId="{1310F0ED-315C-41AC-9CAB-2C2376A01C2D}" destId="{5819C2E8-7827-4697-A3CD-7406D10AC3CB}" srcOrd="2" destOrd="0" presId="urn:microsoft.com/office/officeart/2005/8/layout/target1"/>
    <dgm:cxn modelId="{08E01160-5C5F-4B2C-8244-D53925C52AC3}" type="presParOf" srcId="{1310F0ED-315C-41AC-9CAB-2C2376A01C2D}" destId="{1DAD20E0-A0A6-4964-9574-7D457D3E88FE}" srcOrd="3" destOrd="0" presId="urn:microsoft.com/office/officeart/2005/8/layout/target1"/>
    <dgm:cxn modelId="{2453BDF6-3A22-4180-B4A1-B361C2EF1CA2}" type="presParOf" srcId="{1310F0ED-315C-41AC-9CAB-2C2376A01C2D}" destId="{8471F453-7259-4394-9DC3-3A8E03C5F10A}" srcOrd="4" destOrd="0" presId="urn:microsoft.com/office/officeart/2005/8/layout/target1"/>
    <dgm:cxn modelId="{5EE300BD-BA56-4994-AEA2-919CBE4432F3}" type="presParOf" srcId="{1310F0ED-315C-41AC-9CAB-2C2376A01C2D}" destId="{38DEC7E3-609E-4D38-847C-B06C8C89C687}" srcOrd="5" destOrd="0" presId="urn:microsoft.com/office/officeart/2005/8/layout/target1"/>
    <dgm:cxn modelId="{110A6E6E-02A0-4428-9A97-48A788187A5C}" type="presParOf" srcId="{1310F0ED-315C-41AC-9CAB-2C2376A01C2D}" destId="{33C3C289-9FFF-4E79-B57E-4A1D8B347BF2}" srcOrd="6" destOrd="0" presId="urn:microsoft.com/office/officeart/2005/8/layout/target1"/>
    <dgm:cxn modelId="{785C4886-7159-4AA3-BCEE-2B1840530F8E}" type="presParOf" srcId="{1310F0ED-315C-41AC-9CAB-2C2376A01C2D}" destId="{D7903C5A-5782-4F49-A6A8-D20A286D2380}" srcOrd="7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C495F8-A530-4C77-B636-0FAA6057C50E}" type="doc">
      <dgm:prSet loTypeId="urn:microsoft.com/office/officeart/2005/8/layout/cycle6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pPr latinLnBrk="1"/>
          <a:endParaRPr lang="ko-KR" altLang="en-US"/>
        </a:p>
      </dgm:t>
    </dgm:pt>
    <dgm:pt modelId="{61294519-1F5A-49A2-AF43-5E2380ACAFF1}">
      <dgm:prSet custT="1"/>
      <dgm:spPr/>
      <dgm:t>
        <a:bodyPr/>
        <a:lstStyle/>
        <a:p>
          <a:pPr rtl="0" latinLnBrk="1"/>
          <a:r>
            <a:rPr lang="ko-KR" sz="2800" b="0" dirty="0"/>
            <a:t>빈곤</a:t>
          </a:r>
          <a:endParaRPr lang="en-US" sz="2800" b="0" dirty="0"/>
        </a:p>
      </dgm:t>
    </dgm:pt>
    <dgm:pt modelId="{68017EC7-0A7C-44A0-A426-33DCB2B4A817}" type="parTrans" cxnId="{0C74A2FC-D447-4623-85A2-B70EFA70613D}">
      <dgm:prSet/>
      <dgm:spPr/>
      <dgm:t>
        <a:bodyPr/>
        <a:lstStyle/>
        <a:p>
          <a:pPr latinLnBrk="1"/>
          <a:endParaRPr lang="ko-KR" altLang="en-US"/>
        </a:p>
      </dgm:t>
    </dgm:pt>
    <dgm:pt modelId="{1EBCE29F-8C88-43F0-A8A8-F3890BED3CB5}" type="sibTrans" cxnId="{0C74A2FC-D447-4623-85A2-B70EFA70613D}">
      <dgm:prSet/>
      <dgm:spPr/>
      <dgm:t>
        <a:bodyPr/>
        <a:lstStyle/>
        <a:p>
          <a:pPr latinLnBrk="1"/>
          <a:endParaRPr lang="ko-KR" altLang="en-US"/>
        </a:p>
      </dgm:t>
    </dgm:pt>
    <dgm:pt modelId="{70FE0AA0-85AD-44B0-BFC6-104111AA1EF9}">
      <dgm:prSet custT="1"/>
      <dgm:spPr/>
      <dgm:t>
        <a:bodyPr/>
        <a:lstStyle/>
        <a:p>
          <a:pPr rtl="0" latinLnBrk="1"/>
          <a:r>
            <a:rPr lang="ko-KR" sz="2800" b="0" dirty="0"/>
            <a:t>질병</a:t>
          </a:r>
          <a:endParaRPr lang="en-US" sz="2800" b="0" dirty="0"/>
        </a:p>
      </dgm:t>
    </dgm:pt>
    <dgm:pt modelId="{F3B86186-CD31-4329-ADAC-FDF76134B0FE}" type="parTrans" cxnId="{FEDF70EC-B4DC-4571-A4DA-6181F6D88712}">
      <dgm:prSet/>
      <dgm:spPr/>
      <dgm:t>
        <a:bodyPr/>
        <a:lstStyle/>
        <a:p>
          <a:pPr latinLnBrk="1"/>
          <a:endParaRPr lang="ko-KR" altLang="en-US"/>
        </a:p>
      </dgm:t>
    </dgm:pt>
    <dgm:pt modelId="{1C2EEA54-D490-4CA7-9AE0-31218B156E58}" type="sibTrans" cxnId="{FEDF70EC-B4DC-4571-A4DA-6181F6D88712}">
      <dgm:prSet/>
      <dgm:spPr/>
      <dgm:t>
        <a:bodyPr/>
        <a:lstStyle/>
        <a:p>
          <a:pPr latinLnBrk="1"/>
          <a:endParaRPr lang="ko-KR" altLang="en-US"/>
        </a:p>
      </dgm:t>
    </dgm:pt>
    <dgm:pt modelId="{07610875-93B3-451F-B7BE-4A30F72F9DC7}">
      <dgm:prSet custT="1"/>
      <dgm:spPr/>
      <dgm:t>
        <a:bodyPr/>
        <a:lstStyle/>
        <a:p>
          <a:pPr rtl="0" latinLnBrk="1"/>
          <a:r>
            <a:rPr lang="ko-KR" altLang="en-US" sz="2800" b="0" dirty="0" smtClean="0"/>
            <a:t>소외</a:t>
          </a:r>
          <a:endParaRPr lang="ko-KR" altLang="en-US" sz="2800" b="0" dirty="0"/>
        </a:p>
      </dgm:t>
    </dgm:pt>
    <dgm:pt modelId="{0ACB6FFE-4CBF-4AA0-A1FD-E41C819A6DF5}" type="parTrans" cxnId="{E9911CF5-44A8-4F30-9530-652EFA495665}">
      <dgm:prSet/>
      <dgm:spPr/>
      <dgm:t>
        <a:bodyPr/>
        <a:lstStyle/>
        <a:p>
          <a:pPr latinLnBrk="1"/>
          <a:endParaRPr lang="ko-KR" altLang="en-US"/>
        </a:p>
      </dgm:t>
    </dgm:pt>
    <dgm:pt modelId="{BB0A5141-32D3-49C5-A6A0-F0229F711406}" type="sibTrans" cxnId="{E9911CF5-44A8-4F30-9530-652EFA495665}">
      <dgm:prSet/>
      <dgm:spPr/>
      <dgm:t>
        <a:bodyPr/>
        <a:lstStyle/>
        <a:p>
          <a:pPr latinLnBrk="1"/>
          <a:endParaRPr lang="ko-KR" altLang="en-US"/>
        </a:p>
      </dgm:t>
    </dgm:pt>
    <dgm:pt modelId="{DBF23314-8185-4E43-9CE9-75BDCD369CE1}">
      <dgm:prSet custT="1"/>
      <dgm:spPr/>
      <dgm:t>
        <a:bodyPr/>
        <a:lstStyle/>
        <a:p>
          <a:pPr rtl="0" latinLnBrk="1"/>
          <a:r>
            <a:rPr lang="ko-KR" altLang="en-US" sz="2800" b="0" dirty="0"/>
            <a:t>학대</a:t>
          </a:r>
        </a:p>
      </dgm:t>
    </dgm:pt>
    <dgm:pt modelId="{3BCD15C5-DD87-49C4-BC67-56B10A07C738}" type="parTrans" cxnId="{9A632A72-D709-49C2-9BBB-2A2C5359E99F}">
      <dgm:prSet/>
      <dgm:spPr/>
      <dgm:t>
        <a:bodyPr/>
        <a:lstStyle/>
        <a:p>
          <a:pPr latinLnBrk="1"/>
          <a:endParaRPr lang="ko-KR" altLang="en-US"/>
        </a:p>
      </dgm:t>
    </dgm:pt>
    <dgm:pt modelId="{08F5E9FA-7755-4C65-94A6-EF499F5D1512}" type="sibTrans" cxnId="{9A632A72-D709-49C2-9BBB-2A2C5359E99F}">
      <dgm:prSet/>
      <dgm:spPr/>
      <dgm:t>
        <a:bodyPr/>
        <a:lstStyle/>
        <a:p>
          <a:pPr latinLnBrk="1"/>
          <a:endParaRPr lang="ko-KR" altLang="en-US"/>
        </a:p>
      </dgm:t>
    </dgm:pt>
    <dgm:pt modelId="{1CD1920A-BDD3-456E-B48A-7169B32B06E6}">
      <dgm:prSet custT="1"/>
      <dgm:spPr/>
      <dgm:t>
        <a:bodyPr/>
        <a:lstStyle/>
        <a:p>
          <a:pPr rtl="0" latinLnBrk="1"/>
          <a:r>
            <a:rPr lang="ko-KR" altLang="en-US" sz="2800" b="0" dirty="0" smtClean="0"/>
            <a:t>혐오</a:t>
          </a:r>
          <a:endParaRPr lang="ko-KR" altLang="en-US" sz="1600" b="0" dirty="0"/>
        </a:p>
      </dgm:t>
    </dgm:pt>
    <dgm:pt modelId="{29982600-70F0-43DC-95A8-6EE29806F180}" type="parTrans" cxnId="{56BA5120-1DFD-4EAD-9A77-22F3D07EB418}">
      <dgm:prSet/>
      <dgm:spPr/>
      <dgm:t>
        <a:bodyPr/>
        <a:lstStyle/>
        <a:p>
          <a:pPr latinLnBrk="1"/>
          <a:endParaRPr lang="ko-KR" altLang="en-US"/>
        </a:p>
      </dgm:t>
    </dgm:pt>
    <dgm:pt modelId="{827D0416-DE95-4640-8AD6-1F98769D51F5}" type="sibTrans" cxnId="{56BA5120-1DFD-4EAD-9A77-22F3D07EB418}">
      <dgm:prSet/>
      <dgm:spPr/>
      <dgm:t>
        <a:bodyPr/>
        <a:lstStyle/>
        <a:p>
          <a:pPr latinLnBrk="1"/>
          <a:endParaRPr lang="ko-KR" altLang="en-US"/>
        </a:p>
      </dgm:t>
    </dgm:pt>
    <dgm:pt modelId="{C01CE116-CE5B-4886-9522-E1C1DB3BC12C}" type="pres">
      <dgm:prSet presAssocID="{3FC495F8-A530-4C77-B636-0FAA6057C50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337463B-D1B7-4462-8060-DE1903F8D1AB}" type="pres">
      <dgm:prSet presAssocID="{61294519-1F5A-49A2-AF43-5E2380ACAFF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1C94CB0-C022-4396-8A2A-DF6E0A24C44F}" type="pres">
      <dgm:prSet presAssocID="{61294519-1F5A-49A2-AF43-5E2380ACAFF1}" presName="spNode" presStyleCnt="0"/>
      <dgm:spPr/>
    </dgm:pt>
    <dgm:pt modelId="{E417836F-C203-42D8-B96A-4923E0F94847}" type="pres">
      <dgm:prSet presAssocID="{1EBCE29F-8C88-43F0-A8A8-F3890BED3CB5}" presName="sibTrans" presStyleLbl="sibTrans1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92380A73-04C2-4CE7-AA62-53BFBA7DD690}" type="pres">
      <dgm:prSet presAssocID="{70FE0AA0-85AD-44B0-BFC6-104111AA1EF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C1C8ABA-4366-4F29-A3FF-3340AC5F787C}" type="pres">
      <dgm:prSet presAssocID="{70FE0AA0-85AD-44B0-BFC6-104111AA1EF9}" presName="spNode" presStyleCnt="0"/>
      <dgm:spPr/>
    </dgm:pt>
    <dgm:pt modelId="{462E1A38-3B11-4EEF-A839-1A96A47113A2}" type="pres">
      <dgm:prSet presAssocID="{1C2EEA54-D490-4CA7-9AE0-31218B156E58}" presName="sibTrans" presStyleLbl="sibTrans1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CCFAFBF5-00BF-43F3-9D8E-060D32A7CAC1}" type="pres">
      <dgm:prSet presAssocID="{07610875-93B3-451F-B7BE-4A30F72F9DC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E3EB6A-F150-48DB-BF62-1211B9C7E51C}" type="pres">
      <dgm:prSet presAssocID="{07610875-93B3-451F-B7BE-4A30F72F9DC7}" presName="spNode" presStyleCnt="0"/>
      <dgm:spPr/>
    </dgm:pt>
    <dgm:pt modelId="{C8F8CA9E-9F5C-48D0-AD8A-9B9FFEE1401C}" type="pres">
      <dgm:prSet presAssocID="{BB0A5141-32D3-49C5-A6A0-F0229F711406}" presName="sibTrans" presStyleLbl="sibTrans1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6D7EF233-600D-45DF-A444-7FC356ACC5D3}" type="pres">
      <dgm:prSet presAssocID="{DBF23314-8185-4E43-9CE9-75BDCD369CE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AD4713-5B8B-470C-A8A5-CA00392E28B9}" type="pres">
      <dgm:prSet presAssocID="{DBF23314-8185-4E43-9CE9-75BDCD369CE1}" presName="spNode" presStyleCnt="0"/>
      <dgm:spPr/>
    </dgm:pt>
    <dgm:pt modelId="{36C58CBE-9622-40AF-BC6B-BB1D741B7270}" type="pres">
      <dgm:prSet presAssocID="{08F5E9FA-7755-4C65-94A6-EF499F5D1512}" presName="sibTrans" presStyleLbl="sibTrans1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4EAAF06C-4B49-4694-B2E2-15B96F89DF7E}" type="pres">
      <dgm:prSet presAssocID="{1CD1920A-BDD3-456E-B48A-7169B32B06E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B526657-671A-469A-B548-062E8D4B4E18}" type="pres">
      <dgm:prSet presAssocID="{1CD1920A-BDD3-456E-B48A-7169B32B06E6}" presName="spNode" presStyleCnt="0"/>
      <dgm:spPr/>
    </dgm:pt>
    <dgm:pt modelId="{79DC2926-A4A8-4E19-88D6-9410A61B185E}" type="pres">
      <dgm:prSet presAssocID="{827D0416-DE95-4640-8AD6-1F98769D51F5}" presName="sibTrans" presStyleLbl="sibTrans1D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9A632A72-D709-49C2-9BBB-2A2C5359E99F}" srcId="{3FC495F8-A530-4C77-B636-0FAA6057C50E}" destId="{DBF23314-8185-4E43-9CE9-75BDCD369CE1}" srcOrd="3" destOrd="0" parTransId="{3BCD15C5-DD87-49C4-BC67-56B10A07C738}" sibTransId="{08F5E9FA-7755-4C65-94A6-EF499F5D1512}"/>
    <dgm:cxn modelId="{E3F9A216-FD77-42F7-A5F8-EB2F8D26FEE2}" type="presOf" srcId="{70FE0AA0-85AD-44B0-BFC6-104111AA1EF9}" destId="{92380A73-04C2-4CE7-AA62-53BFBA7DD690}" srcOrd="0" destOrd="0" presId="urn:microsoft.com/office/officeart/2005/8/layout/cycle6"/>
    <dgm:cxn modelId="{D4CCD9E2-099C-4A3A-BB00-8B280736E14A}" type="presOf" srcId="{1C2EEA54-D490-4CA7-9AE0-31218B156E58}" destId="{462E1A38-3B11-4EEF-A839-1A96A47113A2}" srcOrd="0" destOrd="0" presId="urn:microsoft.com/office/officeart/2005/8/layout/cycle6"/>
    <dgm:cxn modelId="{56BA5120-1DFD-4EAD-9A77-22F3D07EB418}" srcId="{3FC495F8-A530-4C77-B636-0FAA6057C50E}" destId="{1CD1920A-BDD3-456E-B48A-7169B32B06E6}" srcOrd="4" destOrd="0" parTransId="{29982600-70F0-43DC-95A8-6EE29806F180}" sibTransId="{827D0416-DE95-4640-8AD6-1F98769D51F5}"/>
    <dgm:cxn modelId="{E75DB362-C432-4F30-BE84-164ED2A61735}" type="presOf" srcId="{1CD1920A-BDD3-456E-B48A-7169B32B06E6}" destId="{4EAAF06C-4B49-4694-B2E2-15B96F89DF7E}" srcOrd="0" destOrd="0" presId="urn:microsoft.com/office/officeart/2005/8/layout/cycle6"/>
    <dgm:cxn modelId="{6347D096-3BC8-4B0A-AE4A-1879A4E1CA74}" type="presOf" srcId="{08F5E9FA-7755-4C65-94A6-EF499F5D1512}" destId="{36C58CBE-9622-40AF-BC6B-BB1D741B7270}" srcOrd="0" destOrd="0" presId="urn:microsoft.com/office/officeart/2005/8/layout/cycle6"/>
    <dgm:cxn modelId="{0C74A2FC-D447-4623-85A2-B70EFA70613D}" srcId="{3FC495F8-A530-4C77-B636-0FAA6057C50E}" destId="{61294519-1F5A-49A2-AF43-5E2380ACAFF1}" srcOrd="0" destOrd="0" parTransId="{68017EC7-0A7C-44A0-A426-33DCB2B4A817}" sibTransId="{1EBCE29F-8C88-43F0-A8A8-F3890BED3CB5}"/>
    <dgm:cxn modelId="{FEDF70EC-B4DC-4571-A4DA-6181F6D88712}" srcId="{3FC495F8-A530-4C77-B636-0FAA6057C50E}" destId="{70FE0AA0-85AD-44B0-BFC6-104111AA1EF9}" srcOrd="1" destOrd="0" parTransId="{F3B86186-CD31-4329-ADAC-FDF76134B0FE}" sibTransId="{1C2EEA54-D490-4CA7-9AE0-31218B156E58}"/>
    <dgm:cxn modelId="{E9911CF5-44A8-4F30-9530-652EFA495665}" srcId="{3FC495F8-A530-4C77-B636-0FAA6057C50E}" destId="{07610875-93B3-451F-B7BE-4A30F72F9DC7}" srcOrd="2" destOrd="0" parTransId="{0ACB6FFE-4CBF-4AA0-A1FD-E41C819A6DF5}" sibTransId="{BB0A5141-32D3-49C5-A6A0-F0229F711406}"/>
    <dgm:cxn modelId="{7E9411B9-95E6-4818-B9DA-E5DA5DC5FB79}" type="presOf" srcId="{BB0A5141-32D3-49C5-A6A0-F0229F711406}" destId="{C8F8CA9E-9F5C-48D0-AD8A-9B9FFEE1401C}" srcOrd="0" destOrd="0" presId="urn:microsoft.com/office/officeart/2005/8/layout/cycle6"/>
    <dgm:cxn modelId="{5D3A0CB0-497F-421C-ADF9-75F2AC70E3ED}" type="presOf" srcId="{827D0416-DE95-4640-8AD6-1F98769D51F5}" destId="{79DC2926-A4A8-4E19-88D6-9410A61B185E}" srcOrd="0" destOrd="0" presId="urn:microsoft.com/office/officeart/2005/8/layout/cycle6"/>
    <dgm:cxn modelId="{85D5EB1B-17F2-4C6C-A5AE-57CA83665161}" type="presOf" srcId="{DBF23314-8185-4E43-9CE9-75BDCD369CE1}" destId="{6D7EF233-600D-45DF-A444-7FC356ACC5D3}" srcOrd="0" destOrd="0" presId="urn:microsoft.com/office/officeart/2005/8/layout/cycle6"/>
    <dgm:cxn modelId="{751F9F95-1731-4CBF-9843-E258C2F043E8}" type="presOf" srcId="{07610875-93B3-451F-B7BE-4A30F72F9DC7}" destId="{CCFAFBF5-00BF-43F3-9D8E-060D32A7CAC1}" srcOrd="0" destOrd="0" presId="urn:microsoft.com/office/officeart/2005/8/layout/cycle6"/>
    <dgm:cxn modelId="{C24F245B-E2C7-4683-A3D9-72F1B0D23513}" type="presOf" srcId="{3FC495F8-A530-4C77-B636-0FAA6057C50E}" destId="{C01CE116-CE5B-4886-9522-E1C1DB3BC12C}" srcOrd="0" destOrd="0" presId="urn:microsoft.com/office/officeart/2005/8/layout/cycle6"/>
    <dgm:cxn modelId="{64D74E6E-DA2D-4C9C-A9E3-8DAC5D1ACBE1}" type="presOf" srcId="{1EBCE29F-8C88-43F0-A8A8-F3890BED3CB5}" destId="{E417836F-C203-42D8-B96A-4923E0F94847}" srcOrd="0" destOrd="0" presId="urn:microsoft.com/office/officeart/2005/8/layout/cycle6"/>
    <dgm:cxn modelId="{4D9ADAFB-3C0F-41D0-9822-9A49442AE546}" type="presOf" srcId="{61294519-1F5A-49A2-AF43-5E2380ACAFF1}" destId="{0337463B-D1B7-4462-8060-DE1903F8D1AB}" srcOrd="0" destOrd="0" presId="urn:microsoft.com/office/officeart/2005/8/layout/cycle6"/>
    <dgm:cxn modelId="{64F2B1E3-FFE9-49D1-9929-7785B675E835}" type="presParOf" srcId="{C01CE116-CE5B-4886-9522-E1C1DB3BC12C}" destId="{0337463B-D1B7-4462-8060-DE1903F8D1AB}" srcOrd="0" destOrd="0" presId="urn:microsoft.com/office/officeart/2005/8/layout/cycle6"/>
    <dgm:cxn modelId="{3835864E-C936-4143-924E-9E1342AFF104}" type="presParOf" srcId="{C01CE116-CE5B-4886-9522-E1C1DB3BC12C}" destId="{71C94CB0-C022-4396-8A2A-DF6E0A24C44F}" srcOrd="1" destOrd="0" presId="urn:microsoft.com/office/officeart/2005/8/layout/cycle6"/>
    <dgm:cxn modelId="{4512877E-8245-45C5-9B94-0F6AE18C2BA9}" type="presParOf" srcId="{C01CE116-CE5B-4886-9522-E1C1DB3BC12C}" destId="{E417836F-C203-42D8-B96A-4923E0F94847}" srcOrd="2" destOrd="0" presId="urn:microsoft.com/office/officeart/2005/8/layout/cycle6"/>
    <dgm:cxn modelId="{639024E0-FC9F-4DF2-987A-F3F3A7F811D3}" type="presParOf" srcId="{C01CE116-CE5B-4886-9522-E1C1DB3BC12C}" destId="{92380A73-04C2-4CE7-AA62-53BFBA7DD690}" srcOrd="3" destOrd="0" presId="urn:microsoft.com/office/officeart/2005/8/layout/cycle6"/>
    <dgm:cxn modelId="{55007049-E1AA-44D8-993E-3A830F8804B8}" type="presParOf" srcId="{C01CE116-CE5B-4886-9522-E1C1DB3BC12C}" destId="{9C1C8ABA-4366-4F29-A3FF-3340AC5F787C}" srcOrd="4" destOrd="0" presId="urn:microsoft.com/office/officeart/2005/8/layout/cycle6"/>
    <dgm:cxn modelId="{0CADE50C-C21C-4A91-BF47-DCFE87D2251F}" type="presParOf" srcId="{C01CE116-CE5B-4886-9522-E1C1DB3BC12C}" destId="{462E1A38-3B11-4EEF-A839-1A96A47113A2}" srcOrd="5" destOrd="0" presId="urn:microsoft.com/office/officeart/2005/8/layout/cycle6"/>
    <dgm:cxn modelId="{F7FC6D2D-1AB8-4FF0-9BCF-3DD0CB207C07}" type="presParOf" srcId="{C01CE116-CE5B-4886-9522-E1C1DB3BC12C}" destId="{CCFAFBF5-00BF-43F3-9D8E-060D32A7CAC1}" srcOrd="6" destOrd="0" presId="urn:microsoft.com/office/officeart/2005/8/layout/cycle6"/>
    <dgm:cxn modelId="{4DA63943-06B4-4982-8EA5-5E75C0BCDA9E}" type="presParOf" srcId="{C01CE116-CE5B-4886-9522-E1C1DB3BC12C}" destId="{44E3EB6A-F150-48DB-BF62-1211B9C7E51C}" srcOrd="7" destOrd="0" presId="urn:microsoft.com/office/officeart/2005/8/layout/cycle6"/>
    <dgm:cxn modelId="{8B262E15-7C7F-4A36-B6EA-C42050CB0E7B}" type="presParOf" srcId="{C01CE116-CE5B-4886-9522-E1C1DB3BC12C}" destId="{C8F8CA9E-9F5C-48D0-AD8A-9B9FFEE1401C}" srcOrd="8" destOrd="0" presId="urn:microsoft.com/office/officeart/2005/8/layout/cycle6"/>
    <dgm:cxn modelId="{9464BFD8-2F99-4590-A826-B701A6CE9672}" type="presParOf" srcId="{C01CE116-CE5B-4886-9522-E1C1DB3BC12C}" destId="{6D7EF233-600D-45DF-A444-7FC356ACC5D3}" srcOrd="9" destOrd="0" presId="urn:microsoft.com/office/officeart/2005/8/layout/cycle6"/>
    <dgm:cxn modelId="{8C3FCE21-84E6-49EE-BA42-D441EC11CF6B}" type="presParOf" srcId="{C01CE116-CE5B-4886-9522-E1C1DB3BC12C}" destId="{F0AD4713-5B8B-470C-A8A5-CA00392E28B9}" srcOrd="10" destOrd="0" presId="urn:microsoft.com/office/officeart/2005/8/layout/cycle6"/>
    <dgm:cxn modelId="{DB24168B-D17D-4C63-8EFE-007F48BCFDCB}" type="presParOf" srcId="{C01CE116-CE5B-4886-9522-E1C1DB3BC12C}" destId="{36C58CBE-9622-40AF-BC6B-BB1D741B7270}" srcOrd="11" destOrd="0" presId="urn:microsoft.com/office/officeart/2005/8/layout/cycle6"/>
    <dgm:cxn modelId="{586EB30F-72F2-4DC1-AC29-940BBABE56EF}" type="presParOf" srcId="{C01CE116-CE5B-4886-9522-E1C1DB3BC12C}" destId="{4EAAF06C-4B49-4694-B2E2-15B96F89DF7E}" srcOrd="12" destOrd="0" presId="urn:microsoft.com/office/officeart/2005/8/layout/cycle6"/>
    <dgm:cxn modelId="{12EF12EE-5C44-41A5-A96F-A7DD6454600D}" type="presParOf" srcId="{C01CE116-CE5B-4886-9522-E1C1DB3BC12C}" destId="{3B526657-671A-469A-B548-062E8D4B4E18}" srcOrd="13" destOrd="0" presId="urn:microsoft.com/office/officeart/2005/8/layout/cycle6"/>
    <dgm:cxn modelId="{6F771C10-DC85-4618-B1A4-4C9D764D007A}" type="presParOf" srcId="{C01CE116-CE5B-4886-9522-E1C1DB3BC12C}" destId="{79DC2926-A4A8-4E19-88D6-9410A61B185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1817D-A715-488A-A159-48F62C4E916F}" type="doc">
      <dgm:prSet loTypeId="urn:microsoft.com/office/officeart/2005/8/layout/hProcess1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6FEDB85E-0479-4938-9C6F-004E6D1DFF7C}">
      <dgm:prSet custT="1"/>
      <dgm:spPr/>
      <dgm:t>
        <a:bodyPr/>
        <a:lstStyle/>
        <a:p>
          <a:pPr rtl="0" latinLnBrk="1"/>
          <a:r>
            <a:rPr lang="en-US" sz="1800" dirty="0" smtClean="0"/>
            <a:t>1982</a:t>
          </a:r>
          <a:r>
            <a:rPr lang="ko-KR" altLang="en-US" sz="1800" dirty="0" smtClean="0"/>
            <a:t>년</a:t>
          </a:r>
          <a:endParaRPr lang="ko-KR" sz="1800" dirty="0"/>
        </a:p>
      </dgm:t>
    </dgm:pt>
    <dgm:pt modelId="{B710D58F-DB15-40BD-BAF9-C8D2C73C33DA}" type="parTrans" cxnId="{394105FE-B638-417E-88B3-017DDE598C95}">
      <dgm:prSet/>
      <dgm:spPr/>
      <dgm:t>
        <a:bodyPr/>
        <a:lstStyle/>
        <a:p>
          <a:pPr latinLnBrk="1"/>
          <a:endParaRPr lang="ko-KR" altLang="en-US" sz="1100"/>
        </a:p>
      </dgm:t>
    </dgm:pt>
    <dgm:pt modelId="{EE5E923C-D0A0-48EF-A5F4-33751E78E35D}" type="sibTrans" cxnId="{394105FE-B638-417E-88B3-017DDE598C95}">
      <dgm:prSet/>
      <dgm:spPr/>
      <dgm:t>
        <a:bodyPr/>
        <a:lstStyle/>
        <a:p>
          <a:pPr latinLnBrk="1"/>
          <a:endParaRPr lang="ko-KR" altLang="en-US" sz="1100"/>
        </a:p>
      </dgm:t>
    </dgm:pt>
    <dgm:pt modelId="{F437B233-A864-47AB-82EC-13C98CAE8EAE}">
      <dgm:prSet custT="1"/>
      <dgm:spPr/>
      <dgm:t>
        <a:bodyPr/>
        <a:lstStyle/>
        <a:p>
          <a:pPr rtl="0" latinLnBrk="1"/>
          <a:r>
            <a:rPr lang="en-US" sz="1800" dirty="0" smtClean="0"/>
            <a:t>1991</a:t>
          </a:r>
          <a:r>
            <a:rPr lang="ko-KR" altLang="en-US" sz="1800" dirty="0" smtClean="0"/>
            <a:t>년</a:t>
          </a:r>
          <a:endParaRPr lang="ko-KR" sz="1800" dirty="0"/>
        </a:p>
      </dgm:t>
    </dgm:pt>
    <dgm:pt modelId="{F9FB0C8D-C3CA-4577-A889-B9C27D7C7C53}" type="parTrans" cxnId="{593B70B4-C3BA-4F84-AF38-F70E060DD9D4}">
      <dgm:prSet/>
      <dgm:spPr/>
      <dgm:t>
        <a:bodyPr/>
        <a:lstStyle/>
        <a:p>
          <a:pPr latinLnBrk="1"/>
          <a:endParaRPr lang="ko-KR" altLang="en-US" sz="1100"/>
        </a:p>
      </dgm:t>
    </dgm:pt>
    <dgm:pt modelId="{9E0E1DAB-A773-40C3-964F-3EA744B8A25B}" type="sibTrans" cxnId="{593B70B4-C3BA-4F84-AF38-F70E060DD9D4}">
      <dgm:prSet/>
      <dgm:spPr/>
      <dgm:t>
        <a:bodyPr/>
        <a:lstStyle/>
        <a:p>
          <a:pPr latinLnBrk="1"/>
          <a:endParaRPr lang="ko-KR" altLang="en-US" sz="1100"/>
        </a:p>
      </dgm:t>
    </dgm:pt>
    <dgm:pt modelId="{869C52AF-C53F-40B6-88F5-7C33D80BB95C}">
      <dgm:prSet custT="1"/>
      <dgm:spPr/>
      <dgm:t>
        <a:bodyPr/>
        <a:lstStyle/>
        <a:p>
          <a:pPr rtl="0" latinLnBrk="1"/>
          <a:r>
            <a:rPr lang="en-US" sz="1800" dirty="0" smtClean="0"/>
            <a:t>2002</a:t>
          </a:r>
          <a:r>
            <a:rPr lang="ko-KR" sz="1800" dirty="0" smtClean="0"/>
            <a:t>년</a:t>
          </a:r>
          <a:endParaRPr lang="ko-KR" sz="1800" dirty="0"/>
        </a:p>
      </dgm:t>
    </dgm:pt>
    <dgm:pt modelId="{DAD99D67-4772-4CCF-9B73-F225317C1D9F}" type="parTrans" cxnId="{37150993-8B7E-4CCE-910C-5D4E7376D52D}">
      <dgm:prSet/>
      <dgm:spPr/>
      <dgm:t>
        <a:bodyPr/>
        <a:lstStyle/>
        <a:p>
          <a:pPr latinLnBrk="1"/>
          <a:endParaRPr lang="ko-KR" altLang="en-US" sz="1100"/>
        </a:p>
      </dgm:t>
    </dgm:pt>
    <dgm:pt modelId="{72AE81B3-618D-43B8-850C-5FFC26D1C5E4}" type="sibTrans" cxnId="{37150993-8B7E-4CCE-910C-5D4E7376D52D}">
      <dgm:prSet/>
      <dgm:spPr/>
      <dgm:t>
        <a:bodyPr/>
        <a:lstStyle/>
        <a:p>
          <a:pPr latinLnBrk="1"/>
          <a:endParaRPr lang="ko-KR" altLang="en-US" sz="1100"/>
        </a:p>
      </dgm:t>
    </dgm:pt>
    <dgm:pt modelId="{5990A952-29A8-482A-AF28-884EFC20AD06}">
      <dgm:prSet custT="1"/>
      <dgm:spPr/>
      <dgm:t>
        <a:bodyPr/>
        <a:lstStyle/>
        <a:p>
          <a:pPr rtl="0" latinLnBrk="1"/>
          <a:r>
            <a:rPr lang="en-US" sz="1800" dirty="0" smtClean="0"/>
            <a:t>2010</a:t>
          </a:r>
          <a:r>
            <a:rPr lang="ko-KR" sz="1800" dirty="0" smtClean="0"/>
            <a:t>년대</a:t>
          </a:r>
          <a:r>
            <a:rPr lang="en-US" altLang="ko-KR" sz="1800" dirty="0" smtClean="0"/>
            <a:t> </a:t>
          </a:r>
          <a:r>
            <a:rPr lang="ko-KR" altLang="en-US" sz="1800" dirty="0" smtClean="0"/>
            <a:t>이후</a:t>
          </a:r>
          <a:endParaRPr lang="ko-KR" sz="1800" dirty="0"/>
        </a:p>
      </dgm:t>
    </dgm:pt>
    <dgm:pt modelId="{B8A93C30-B455-42E0-9BCF-ED5732DCB95A}" type="parTrans" cxnId="{DF168437-121E-4699-9A62-916FA401579B}">
      <dgm:prSet/>
      <dgm:spPr/>
      <dgm:t>
        <a:bodyPr/>
        <a:lstStyle/>
        <a:p>
          <a:pPr latinLnBrk="1"/>
          <a:endParaRPr lang="ko-KR" altLang="en-US" sz="1100"/>
        </a:p>
      </dgm:t>
    </dgm:pt>
    <dgm:pt modelId="{DB26D2A5-E504-42E0-82F6-D6504C8CC609}" type="sibTrans" cxnId="{DF168437-121E-4699-9A62-916FA401579B}">
      <dgm:prSet/>
      <dgm:spPr/>
      <dgm:t>
        <a:bodyPr/>
        <a:lstStyle/>
        <a:p>
          <a:pPr latinLnBrk="1"/>
          <a:endParaRPr lang="ko-KR" altLang="en-US" sz="1100"/>
        </a:p>
      </dgm:t>
    </dgm:pt>
    <dgm:pt modelId="{36FC34B2-17FB-44AE-B755-D3D4193B82FA}">
      <dgm:prSet custT="1"/>
      <dgm:spPr/>
      <dgm:t>
        <a:bodyPr/>
        <a:lstStyle/>
        <a:p>
          <a:pPr rtl="0" latinLnBrk="1"/>
          <a:r>
            <a:rPr lang="en-US" altLang="ko-KR" sz="1800" dirty="0" smtClean="0"/>
            <a:t>1948</a:t>
          </a:r>
          <a:r>
            <a:rPr lang="ko-KR" altLang="en-US" sz="1800" dirty="0" smtClean="0"/>
            <a:t>년</a:t>
          </a:r>
          <a:endParaRPr lang="ko-KR" sz="1800" dirty="0"/>
        </a:p>
      </dgm:t>
    </dgm:pt>
    <dgm:pt modelId="{7E5D52AD-1B83-498B-8271-4B3D8C6A05A3}" type="parTrans" cxnId="{2DD70E1C-112B-4F6A-BF1F-1CE6CA690191}">
      <dgm:prSet/>
      <dgm:spPr/>
      <dgm:t>
        <a:bodyPr/>
        <a:lstStyle/>
        <a:p>
          <a:pPr latinLnBrk="1"/>
          <a:endParaRPr lang="ko-KR" altLang="en-US"/>
        </a:p>
      </dgm:t>
    </dgm:pt>
    <dgm:pt modelId="{38A803B3-2448-4921-8C53-B9805A8EB9F5}" type="sibTrans" cxnId="{2DD70E1C-112B-4F6A-BF1F-1CE6CA690191}">
      <dgm:prSet/>
      <dgm:spPr/>
      <dgm:t>
        <a:bodyPr/>
        <a:lstStyle/>
        <a:p>
          <a:pPr latinLnBrk="1"/>
          <a:endParaRPr lang="ko-KR" altLang="en-US"/>
        </a:p>
      </dgm:t>
    </dgm:pt>
    <dgm:pt modelId="{8CA55672-D00A-4A1B-8B93-4F690B102488}" type="pres">
      <dgm:prSet presAssocID="{A971817D-A715-488A-A159-48F62C4E91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9FABE48-B9F7-4A61-9644-E05BB7F6DB1D}" type="pres">
      <dgm:prSet presAssocID="{A971817D-A715-488A-A159-48F62C4E916F}" presName="arrow" presStyleLbl="bgShp" presStyleIdx="0" presStyleCnt="1"/>
      <dgm:spPr/>
    </dgm:pt>
    <dgm:pt modelId="{3C068209-850E-486C-937E-FF64B4AC8C70}" type="pres">
      <dgm:prSet presAssocID="{A971817D-A715-488A-A159-48F62C4E916F}" presName="points" presStyleCnt="0"/>
      <dgm:spPr/>
    </dgm:pt>
    <dgm:pt modelId="{4A135054-9BC8-4AB3-BC2A-02638B94246B}" type="pres">
      <dgm:prSet presAssocID="{36FC34B2-17FB-44AE-B755-D3D4193B82FA}" presName="compositeA" presStyleCnt="0"/>
      <dgm:spPr/>
    </dgm:pt>
    <dgm:pt modelId="{42AE4AE7-AB16-4392-B1E1-3FF4A958DF71}" type="pres">
      <dgm:prSet presAssocID="{36FC34B2-17FB-44AE-B755-D3D4193B82FA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75E9CC-151A-42D2-88DD-150F811B0A62}" type="pres">
      <dgm:prSet presAssocID="{36FC34B2-17FB-44AE-B755-D3D4193B82FA}" presName="circleA" presStyleLbl="node1" presStyleIdx="0" presStyleCnt="5"/>
      <dgm:spPr/>
    </dgm:pt>
    <dgm:pt modelId="{21FCC3DE-BF13-4C45-BD7F-0F0D6D9D0C73}" type="pres">
      <dgm:prSet presAssocID="{36FC34B2-17FB-44AE-B755-D3D4193B82FA}" presName="spaceA" presStyleCnt="0"/>
      <dgm:spPr/>
    </dgm:pt>
    <dgm:pt modelId="{E5282D94-2C3C-4C42-8FC1-FCB7C3FE4E95}" type="pres">
      <dgm:prSet presAssocID="{38A803B3-2448-4921-8C53-B9805A8EB9F5}" presName="space" presStyleCnt="0"/>
      <dgm:spPr/>
    </dgm:pt>
    <dgm:pt modelId="{EB4B8416-808C-45E3-AB7E-0E97FCB7BA46}" type="pres">
      <dgm:prSet presAssocID="{6FEDB85E-0479-4938-9C6F-004E6D1DFF7C}" presName="compositeB" presStyleCnt="0"/>
      <dgm:spPr/>
    </dgm:pt>
    <dgm:pt modelId="{C349B960-5065-4CA9-9254-699A370DE5A0}" type="pres">
      <dgm:prSet presAssocID="{6FEDB85E-0479-4938-9C6F-004E6D1DFF7C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4DCCEF-D075-4A1C-88BD-8FF804773B33}" type="pres">
      <dgm:prSet presAssocID="{6FEDB85E-0479-4938-9C6F-004E6D1DFF7C}" presName="circleB" presStyleLbl="node1" presStyleIdx="1" presStyleCnt="5"/>
      <dgm:spPr/>
    </dgm:pt>
    <dgm:pt modelId="{058B9A5E-808D-4469-92F7-D7D09716B9E8}" type="pres">
      <dgm:prSet presAssocID="{6FEDB85E-0479-4938-9C6F-004E6D1DFF7C}" presName="spaceB" presStyleCnt="0"/>
      <dgm:spPr/>
    </dgm:pt>
    <dgm:pt modelId="{ACF75F05-DFB5-4C0F-B58C-F1E6AEF4B651}" type="pres">
      <dgm:prSet presAssocID="{EE5E923C-D0A0-48EF-A5F4-33751E78E35D}" presName="space" presStyleCnt="0"/>
      <dgm:spPr/>
    </dgm:pt>
    <dgm:pt modelId="{4A074486-73AB-4F15-ADF0-FF2BC5FBB185}" type="pres">
      <dgm:prSet presAssocID="{F437B233-A864-47AB-82EC-13C98CAE8EAE}" presName="compositeA" presStyleCnt="0"/>
      <dgm:spPr/>
    </dgm:pt>
    <dgm:pt modelId="{726B031F-3989-44F2-8098-D176A8C9794F}" type="pres">
      <dgm:prSet presAssocID="{F437B233-A864-47AB-82EC-13C98CAE8EAE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247CBF0-A2B5-4F7E-93AA-C14386902EE3}" type="pres">
      <dgm:prSet presAssocID="{F437B233-A864-47AB-82EC-13C98CAE8EAE}" presName="circleA" presStyleLbl="node1" presStyleIdx="2" presStyleCnt="5"/>
      <dgm:spPr/>
    </dgm:pt>
    <dgm:pt modelId="{24ECB5FE-0AA8-44E9-93CF-F5C25A454574}" type="pres">
      <dgm:prSet presAssocID="{F437B233-A864-47AB-82EC-13C98CAE8EAE}" presName="spaceA" presStyleCnt="0"/>
      <dgm:spPr/>
    </dgm:pt>
    <dgm:pt modelId="{08BC8744-925A-4301-A0CB-762C4E6120F5}" type="pres">
      <dgm:prSet presAssocID="{9E0E1DAB-A773-40C3-964F-3EA744B8A25B}" presName="space" presStyleCnt="0"/>
      <dgm:spPr/>
    </dgm:pt>
    <dgm:pt modelId="{E2E90F2E-44A8-4A1E-892A-C77AD3811AE7}" type="pres">
      <dgm:prSet presAssocID="{869C52AF-C53F-40B6-88F5-7C33D80BB95C}" presName="compositeB" presStyleCnt="0"/>
      <dgm:spPr/>
    </dgm:pt>
    <dgm:pt modelId="{A380CA2E-B9CA-4C40-8442-163C96F5F325}" type="pres">
      <dgm:prSet presAssocID="{869C52AF-C53F-40B6-88F5-7C33D80BB95C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AC3011E-561C-43AA-A09E-D23E6A2B9146}" type="pres">
      <dgm:prSet presAssocID="{869C52AF-C53F-40B6-88F5-7C33D80BB95C}" presName="circleB" presStyleLbl="node1" presStyleIdx="3" presStyleCnt="5"/>
      <dgm:spPr/>
    </dgm:pt>
    <dgm:pt modelId="{D9A08E21-9587-465F-9B5E-527713123D01}" type="pres">
      <dgm:prSet presAssocID="{869C52AF-C53F-40B6-88F5-7C33D80BB95C}" presName="spaceB" presStyleCnt="0"/>
      <dgm:spPr/>
    </dgm:pt>
    <dgm:pt modelId="{47EB0F61-258E-4CA2-BFE5-EC1E2CDA1A3C}" type="pres">
      <dgm:prSet presAssocID="{72AE81B3-618D-43B8-850C-5FFC26D1C5E4}" presName="space" presStyleCnt="0"/>
      <dgm:spPr/>
    </dgm:pt>
    <dgm:pt modelId="{3FE16820-A707-46B1-AF62-CDB115CCB339}" type="pres">
      <dgm:prSet presAssocID="{5990A952-29A8-482A-AF28-884EFC20AD06}" presName="compositeA" presStyleCnt="0"/>
      <dgm:spPr/>
    </dgm:pt>
    <dgm:pt modelId="{09745863-8754-4785-ADE8-20C8F25FD7C9}" type="pres">
      <dgm:prSet presAssocID="{5990A952-29A8-482A-AF28-884EFC20AD06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6E23A8F-4659-4BC2-A73D-EA1FF776780A}" type="pres">
      <dgm:prSet presAssocID="{5990A952-29A8-482A-AF28-884EFC20AD06}" presName="circleA" presStyleLbl="node1" presStyleIdx="4" presStyleCnt="5"/>
      <dgm:spPr/>
    </dgm:pt>
    <dgm:pt modelId="{7F445B7B-1ECB-4D09-8B90-F17E7F2221A7}" type="pres">
      <dgm:prSet presAssocID="{5990A952-29A8-482A-AF28-884EFC20AD06}" presName="spaceA" presStyleCnt="0"/>
      <dgm:spPr/>
    </dgm:pt>
  </dgm:ptLst>
  <dgm:cxnLst>
    <dgm:cxn modelId="{5302148A-B670-4EAC-90AF-5270811E44B9}" type="presOf" srcId="{869C52AF-C53F-40B6-88F5-7C33D80BB95C}" destId="{A380CA2E-B9CA-4C40-8442-163C96F5F325}" srcOrd="0" destOrd="0" presId="urn:microsoft.com/office/officeart/2005/8/layout/hProcess11"/>
    <dgm:cxn modelId="{D1702969-41D8-4F3C-A252-E47F4033357F}" type="presOf" srcId="{6FEDB85E-0479-4938-9C6F-004E6D1DFF7C}" destId="{C349B960-5065-4CA9-9254-699A370DE5A0}" srcOrd="0" destOrd="0" presId="urn:microsoft.com/office/officeart/2005/8/layout/hProcess11"/>
    <dgm:cxn modelId="{394105FE-B638-417E-88B3-017DDE598C95}" srcId="{A971817D-A715-488A-A159-48F62C4E916F}" destId="{6FEDB85E-0479-4938-9C6F-004E6D1DFF7C}" srcOrd="1" destOrd="0" parTransId="{B710D58F-DB15-40BD-BAF9-C8D2C73C33DA}" sibTransId="{EE5E923C-D0A0-48EF-A5F4-33751E78E35D}"/>
    <dgm:cxn modelId="{C45C50F8-9C9A-4ED2-B5EA-84641C585498}" type="presOf" srcId="{F437B233-A864-47AB-82EC-13C98CAE8EAE}" destId="{726B031F-3989-44F2-8098-D176A8C9794F}" srcOrd="0" destOrd="0" presId="urn:microsoft.com/office/officeart/2005/8/layout/hProcess11"/>
    <dgm:cxn modelId="{112474EB-BF75-4F81-9A40-C3F05B144FCD}" type="presOf" srcId="{36FC34B2-17FB-44AE-B755-D3D4193B82FA}" destId="{42AE4AE7-AB16-4392-B1E1-3FF4A958DF71}" srcOrd="0" destOrd="0" presId="urn:microsoft.com/office/officeart/2005/8/layout/hProcess11"/>
    <dgm:cxn modelId="{3FA82304-ACE0-4D26-82BF-83058ADB5B7A}" type="presOf" srcId="{5990A952-29A8-482A-AF28-884EFC20AD06}" destId="{09745863-8754-4785-ADE8-20C8F25FD7C9}" srcOrd="0" destOrd="0" presId="urn:microsoft.com/office/officeart/2005/8/layout/hProcess11"/>
    <dgm:cxn modelId="{2DD70E1C-112B-4F6A-BF1F-1CE6CA690191}" srcId="{A971817D-A715-488A-A159-48F62C4E916F}" destId="{36FC34B2-17FB-44AE-B755-D3D4193B82FA}" srcOrd="0" destOrd="0" parTransId="{7E5D52AD-1B83-498B-8271-4B3D8C6A05A3}" sibTransId="{38A803B3-2448-4921-8C53-B9805A8EB9F5}"/>
    <dgm:cxn modelId="{DF168437-121E-4699-9A62-916FA401579B}" srcId="{A971817D-A715-488A-A159-48F62C4E916F}" destId="{5990A952-29A8-482A-AF28-884EFC20AD06}" srcOrd="4" destOrd="0" parTransId="{B8A93C30-B455-42E0-9BCF-ED5732DCB95A}" sibTransId="{DB26D2A5-E504-42E0-82F6-D6504C8CC609}"/>
    <dgm:cxn modelId="{37150993-8B7E-4CCE-910C-5D4E7376D52D}" srcId="{A971817D-A715-488A-A159-48F62C4E916F}" destId="{869C52AF-C53F-40B6-88F5-7C33D80BB95C}" srcOrd="3" destOrd="0" parTransId="{DAD99D67-4772-4CCF-9B73-F225317C1D9F}" sibTransId="{72AE81B3-618D-43B8-850C-5FFC26D1C5E4}"/>
    <dgm:cxn modelId="{593B70B4-C3BA-4F84-AF38-F70E060DD9D4}" srcId="{A971817D-A715-488A-A159-48F62C4E916F}" destId="{F437B233-A864-47AB-82EC-13C98CAE8EAE}" srcOrd="2" destOrd="0" parTransId="{F9FB0C8D-C3CA-4577-A889-B9C27D7C7C53}" sibTransId="{9E0E1DAB-A773-40C3-964F-3EA744B8A25B}"/>
    <dgm:cxn modelId="{BFF5C21D-DDBF-4838-A045-2E491F385481}" type="presOf" srcId="{A971817D-A715-488A-A159-48F62C4E916F}" destId="{8CA55672-D00A-4A1B-8B93-4F690B102488}" srcOrd="0" destOrd="0" presId="urn:microsoft.com/office/officeart/2005/8/layout/hProcess11"/>
    <dgm:cxn modelId="{E4196F24-2F8E-4952-9C82-AE656BEB2188}" type="presParOf" srcId="{8CA55672-D00A-4A1B-8B93-4F690B102488}" destId="{09FABE48-B9F7-4A61-9644-E05BB7F6DB1D}" srcOrd="0" destOrd="0" presId="urn:microsoft.com/office/officeart/2005/8/layout/hProcess11"/>
    <dgm:cxn modelId="{2394A610-6044-4C39-BB9E-032214E1A731}" type="presParOf" srcId="{8CA55672-D00A-4A1B-8B93-4F690B102488}" destId="{3C068209-850E-486C-937E-FF64B4AC8C70}" srcOrd="1" destOrd="0" presId="urn:microsoft.com/office/officeart/2005/8/layout/hProcess11"/>
    <dgm:cxn modelId="{13BF70C3-1E18-4D6C-8A70-BF30163A8F5E}" type="presParOf" srcId="{3C068209-850E-486C-937E-FF64B4AC8C70}" destId="{4A135054-9BC8-4AB3-BC2A-02638B94246B}" srcOrd="0" destOrd="0" presId="urn:microsoft.com/office/officeart/2005/8/layout/hProcess11"/>
    <dgm:cxn modelId="{8D5F9D3D-769B-45A3-9C0A-DFB4B878531C}" type="presParOf" srcId="{4A135054-9BC8-4AB3-BC2A-02638B94246B}" destId="{42AE4AE7-AB16-4392-B1E1-3FF4A958DF71}" srcOrd="0" destOrd="0" presId="urn:microsoft.com/office/officeart/2005/8/layout/hProcess11"/>
    <dgm:cxn modelId="{209AA64A-F2B9-4835-B66D-34CC5A023BAD}" type="presParOf" srcId="{4A135054-9BC8-4AB3-BC2A-02638B94246B}" destId="{B775E9CC-151A-42D2-88DD-150F811B0A62}" srcOrd="1" destOrd="0" presId="urn:microsoft.com/office/officeart/2005/8/layout/hProcess11"/>
    <dgm:cxn modelId="{4C55CB94-8955-46BA-AB55-C6CAAA22C041}" type="presParOf" srcId="{4A135054-9BC8-4AB3-BC2A-02638B94246B}" destId="{21FCC3DE-BF13-4C45-BD7F-0F0D6D9D0C73}" srcOrd="2" destOrd="0" presId="urn:microsoft.com/office/officeart/2005/8/layout/hProcess11"/>
    <dgm:cxn modelId="{9F5DCC83-2B2B-4263-A93E-39ED339C46BE}" type="presParOf" srcId="{3C068209-850E-486C-937E-FF64B4AC8C70}" destId="{E5282D94-2C3C-4C42-8FC1-FCB7C3FE4E95}" srcOrd="1" destOrd="0" presId="urn:microsoft.com/office/officeart/2005/8/layout/hProcess11"/>
    <dgm:cxn modelId="{A948F31E-16A8-4E51-ABED-12B51639053B}" type="presParOf" srcId="{3C068209-850E-486C-937E-FF64B4AC8C70}" destId="{EB4B8416-808C-45E3-AB7E-0E97FCB7BA46}" srcOrd="2" destOrd="0" presId="urn:microsoft.com/office/officeart/2005/8/layout/hProcess11"/>
    <dgm:cxn modelId="{C17ECDC4-6DDA-4E31-AF4E-4905C5083C6F}" type="presParOf" srcId="{EB4B8416-808C-45E3-AB7E-0E97FCB7BA46}" destId="{C349B960-5065-4CA9-9254-699A370DE5A0}" srcOrd="0" destOrd="0" presId="urn:microsoft.com/office/officeart/2005/8/layout/hProcess11"/>
    <dgm:cxn modelId="{0430722A-F005-41E9-A540-F543A7C012E6}" type="presParOf" srcId="{EB4B8416-808C-45E3-AB7E-0E97FCB7BA46}" destId="{C64DCCEF-D075-4A1C-88BD-8FF804773B33}" srcOrd="1" destOrd="0" presId="urn:microsoft.com/office/officeart/2005/8/layout/hProcess11"/>
    <dgm:cxn modelId="{9FD54836-2E00-46FE-B003-1467D46AC807}" type="presParOf" srcId="{EB4B8416-808C-45E3-AB7E-0E97FCB7BA46}" destId="{058B9A5E-808D-4469-92F7-D7D09716B9E8}" srcOrd="2" destOrd="0" presId="urn:microsoft.com/office/officeart/2005/8/layout/hProcess11"/>
    <dgm:cxn modelId="{0D66870C-0831-42C0-93FF-77A221A159A0}" type="presParOf" srcId="{3C068209-850E-486C-937E-FF64B4AC8C70}" destId="{ACF75F05-DFB5-4C0F-B58C-F1E6AEF4B651}" srcOrd="3" destOrd="0" presId="urn:microsoft.com/office/officeart/2005/8/layout/hProcess11"/>
    <dgm:cxn modelId="{641EF62F-D5DA-422A-BA29-2B89B185EF07}" type="presParOf" srcId="{3C068209-850E-486C-937E-FF64B4AC8C70}" destId="{4A074486-73AB-4F15-ADF0-FF2BC5FBB185}" srcOrd="4" destOrd="0" presId="urn:microsoft.com/office/officeart/2005/8/layout/hProcess11"/>
    <dgm:cxn modelId="{87D42780-11B3-4B99-BCED-E1EC799F2745}" type="presParOf" srcId="{4A074486-73AB-4F15-ADF0-FF2BC5FBB185}" destId="{726B031F-3989-44F2-8098-D176A8C9794F}" srcOrd="0" destOrd="0" presId="urn:microsoft.com/office/officeart/2005/8/layout/hProcess11"/>
    <dgm:cxn modelId="{C381F9D0-D672-47BC-9FCD-6E06C1C7D3CF}" type="presParOf" srcId="{4A074486-73AB-4F15-ADF0-FF2BC5FBB185}" destId="{8247CBF0-A2B5-4F7E-93AA-C14386902EE3}" srcOrd="1" destOrd="0" presId="urn:microsoft.com/office/officeart/2005/8/layout/hProcess11"/>
    <dgm:cxn modelId="{2048F675-89E7-449F-A7B3-1FCF81ED74B3}" type="presParOf" srcId="{4A074486-73AB-4F15-ADF0-FF2BC5FBB185}" destId="{24ECB5FE-0AA8-44E9-93CF-F5C25A454574}" srcOrd="2" destOrd="0" presId="urn:microsoft.com/office/officeart/2005/8/layout/hProcess11"/>
    <dgm:cxn modelId="{BC7104D9-FF3D-4B7B-932D-A84554CCFDA2}" type="presParOf" srcId="{3C068209-850E-486C-937E-FF64B4AC8C70}" destId="{08BC8744-925A-4301-A0CB-762C4E6120F5}" srcOrd="5" destOrd="0" presId="urn:microsoft.com/office/officeart/2005/8/layout/hProcess11"/>
    <dgm:cxn modelId="{B3DBD074-17D0-4540-9ECD-0D917389BD5E}" type="presParOf" srcId="{3C068209-850E-486C-937E-FF64B4AC8C70}" destId="{E2E90F2E-44A8-4A1E-892A-C77AD3811AE7}" srcOrd="6" destOrd="0" presId="urn:microsoft.com/office/officeart/2005/8/layout/hProcess11"/>
    <dgm:cxn modelId="{2789982F-3303-4B1C-A28E-ACD997A5F37E}" type="presParOf" srcId="{E2E90F2E-44A8-4A1E-892A-C77AD3811AE7}" destId="{A380CA2E-B9CA-4C40-8442-163C96F5F325}" srcOrd="0" destOrd="0" presId="urn:microsoft.com/office/officeart/2005/8/layout/hProcess11"/>
    <dgm:cxn modelId="{5FBA4040-97F4-4C74-9439-B2C091830F9D}" type="presParOf" srcId="{E2E90F2E-44A8-4A1E-892A-C77AD3811AE7}" destId="{0AC3011E-561C-43AA-A09E-D23E6A2B9146}" srcOrd="1" destOrd="0" presId="urn:microsoft.com/office/officeart/2005/8/layout/hProcess11"/>
    <dgm:cxn modelId="{FA6D8555-3707-4933-8935-7B64D5B2EDC0}" type="presParOf" srcId="{E2E90F2E-44A8-4A1E-892A-C77AD3811AE7}" destId="{D9A08E21-9587-465F-9B5E-527713123D01}" srcOrd="2" destOrd="0" presId="urn:microsoft.com/office/officeart/2005/8/layout/hProcess11"/>
    <dgm:cxn modelId="{6B3E68CE-47A3-43F3-ABB8-E7C05BE97237}" type="presParOf" srcId="{3C068209-850E-486C-937E-FF64B4AC8C70}" destId="{47EB0F61-258E-4CA2-BFE5-EC1E2CDA1A3C}" srcOrd="7" destOrd="0" presId="urn:microsoft.com/office/officeart/2005/8/layout/hProcess11"/>
    <dgm:cxn modelId="{54EFE7B4-4435-44FD-8D92-CD252494D9EE}" type="presParOf" srcId="{3C068209-850E-486C-937E-FF64B4AC8C70}" destId="{3FE16820-A707-46B1-AF62-CDB115CCB339}" srcOrd="8" destOrd="0" presId="urn:microsoft.com/office/officeart/2005/8/layout/hProcess11"/>
    <dgm:cxn modelId="{9BAC98E6-7B82-4017-9027-8EA6A26EC833}" type="presParOf" srcId="{3FE16820-A707-46B1-AF62-CDB115CCB339}" destId="{09745863-8754-4785-ADE8-20C8F25FD7C9}" srcOrd="0" destOrd="0" presId="urn:microsoft.com/office/officeart/2005/8/layout/hProcess11"/>
    <dgm:cxn modelId="{B9D930C3-785D-4CFA-85E4-85889D07A988}" type="presParOf" srcId="{3FE16820-A707-46B1-AF62-CDB115CCB339}" destId="{A6E23A8F-4659-4BC2-A73D-EA1FF776780A}" srcOrd="1" destOrd="0" presId="urn:microsoft.com/office/officeart/2005/8/layout/hProcess11"/>
    <dgm:cxn modelId="{4A77C4B3-664C-48E0-8C0F-5830AF75F72C}" type="presParOf" srcId="{3FE16820-A707-46B1-AF62-CDB115CCB339}" destId="{7F445B7B-1ECB-4D09-8B90-F17E7F2221A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CE42DB-3822-418E-868D-00ABE03C89C8}" type="doc">
      <dgm:prSet loTypeId="urn:microsoft.com/office/officeart/2005/8/layout/pyramid4" loCatId="pyramid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717BE790-3642-44AE-9A27-8208FE0D8009}">
      <dgm:prSet/>
      <dgm:spPr/>
      <dgm:t>
        <a:bodyPr/>
        <a:lstStyle/>
        <a:p>
          <a:pPr rtl="0" latinLnBrk="1"/>
          <a:r>
            <a:rPr lang="ko-KR" smtClean="0"/>
            <a:t>법무부</a:t>
          </a:r>
          <a:endParaRPr lang="ko-KR"/>
        </a:p>
      </dgm:t>
    </dgm:pt>
    <dgm:pt modelId="{72D0D031-C87E-4925-93D3-A1681231B5DE}" type="parTrans" cxnId="{F7EEA2E5-1842-47DA-B1EB-259A907C3F2D}">
      <dgm:prSet/>
      <dgm:spPr/>
      <dgm:t>
        <a:bodyPr/>
        <a:lstStyle/>
        <a:p>
          <a:pPr latinLnBrk="1"/>
          <a:endParaRPr lang="ko-KR" altLang="en-US"/>
        </a:p>
      </dgm:t>
    </dgm:pt>
    <dgm:pt modelId="{5DAF6224-E936-4633-ADEC-982FFEA9742C}" type="sibTrans" cxnId="{F7EEA2E5-1842-47DA-B1EB-259A907C3F2D}">
      <dgm:prSet/>
      <dgm:spPr/>
      <dgm:t>
        <a:bodyPr/>
        <a:lstStyle/>
        <a:p>
          <a:pPr latinLnBrk="1"/>
          <a:endParaRPr lang="ko-KR" altLang="en-US"/>
        </a:p>
      </dgm:t>
    </dgm:pt>
    <dgm:pt modelId="{7C304DD5-400D-433A-9B12-823A52045F43}">
      <dgm:prSet/>
      <dgm:spPr>
        <a:noFill/>
      </dgm:spPr>
      <dgm:t>
        <a:bodyPr/>
        <a:lstStyle/>
        <a:p>
          <a:pPr rtl="0" latinLnBrk="1"/>
          <a:r>
            <a:rPr lang="ko-KR" altLang="en-US" dirty="0" smtClean="0"/>
            <a:t>민간</a:t>
          </a:r>
          <a:endParaRPr lang="en-US" altLang="ko-KR" dirty="0" smtClean="0"/>
        </a:p>
        <a:p>
          <a:pPr rtl="0" latinLnBrk="1"/>
          <a:r>
            <a:rPr lang="ko-KR" altLang="en-US" dirty="0" smtClean="0"/>
            <a:t>단체</a:t>
          </a:r>
          <a:endParaRPr lang="ko-KR" dirty="0"/>
        </a:p>
      </dgm:t>
    </dgm:pt>
    <dgm:pt modelId="{ACA10DD1-370D-4069-98E0-B882AB173AD1}" type="parTrans" cxnId="{B94FB897-C9FD-4DBA-BD2F-EC5A572A3C1D}">
      <dgm:prSet/>
      <dgm:spPr/>
      <dgm:t>
        <a:bodyPr/>
        <a:lstStyle/>
        <a:p>
          <a:pPr latinLnBrk="1"/>
          <a:endParaRPr lang="ko-KR" altLang="en-US"/>
        </a:p>
      </dgm:t>
    </dgm:pt>
    <dgm:pt modelId="{63A57E0D-3126-4B76-956A-6CD2C7FB6E43}" type="sibTrans" cxnId="{B94FB897-C9FD-4DBA-BD2F-EC5A572A3C1D}">
      <dgm:prSet/>
      <dgm:spPr/>
      <dgm:t>
        <a:bodyPr/>
        <a:lstStyle/>
        <a:p>
          <a:pPr latinLnBrk="1"/>
          <a:endParaRPr lang="ko-KR" altLang="en-US"/>
        </a:p>
      </dgm:t>
    </dgm:pt>
    <dgm:pt modelId="{09670790-3660-4CD4-9384-4F56E13D8586}">
      <dgm:prSet/>
      <dgm:spPr/>
      <dgm:t>
        <a:bodyPr/>
        <a:lstStyle/>
        <a:p>
          <a:pPr rtl="0" latinLnBrk="1"/>
          <a:r>
            <a:rPr lang="ko-KR" dirty="0" smtClean="0"/>
            <a:t>관계부처</a:t>
          </a:r>
          <a:endParaRPr lang="ko-KR" dirty="0"/>
        </a:p>
      </dgm:t>
    </dgm:pt>
    <dgm:pt modelId="{5B06DAF1-0510-44EC-8535-96BCCD46E8B0}" type="parTrans" cxnId="{F7D1DBE5-D56A-4C22-BFED-B7F446D72552}">
      <dgm:prSet/>
      <dgm:spPr/>
      <dgm:t>
        <a:bodyPr/>
        <a:lstStyle/>
        <a:p>
          <a:pPr latinLnBrk="1"/>
          <a:endParaRPr lang="ko-KR" altLang="en-US"/>
        </a:p>
      </dgm:t>
    </dgm:pt>
    <dgm:pt modelId="{6B510DE4-80A8-4AE5-B84A-B2916E73FAC2}" type="sibTrans" cxnId="{F7D1DBE5-D56A-4C22-BFED-B7F446D72552}">
      <dgm:prSet/>
      <dgm:spPr/>
      <dgm:t>
        <a:bodyPr/>
        <a:lstStyle/>
        <a:p>
          <a:pPr latinLnBrk="1"/>
          <a:endParaRPr lang="ko-KR" altLang="en-US"/>
        </a:p>
      </dgm:t>
    </dgm:pt>
    <dgm:pt modelId="{EDC6F012-99A7-4CC9-B975-196E1B5B3D4F}">
      <dgm:prSet/>
      <dgm:spPr/>
      <dgm:t>
        <a:bodyPr/>
        <a:lstStyle/>
        <a:p>
          <a:pPr rtl="0" latinLnBrk="1"/>
          <a:r>
            <a:rPr lang="ko-KR" altLang="en-US" dirty="0" smtClean="0"/>
            <a:t>국가인권위원회</a:t>
          </a:r>
          <a:endParaRPr lang="ko-KR" dirty="0"/>
        </a:p>
      </dgm:t>
    </dgm:pt>
    <dgm:pt modelId="{53AB2CA8-AE37-46BB-AF12-D98BD6C135D1}" type="parTrans" cxnId="{D1643D10-AEEA-430F-BCC0-98BA60DBDAB7}">
      <dgm:prSet/>
      <dgm:spPr/>
      <dgm:t>
        <a:bodyPr/>
        <a:lstStyle/>
        <a:p>
          <a:pPr latinLnBrk="1"/>
          <a:endParaRPr lang="ko-KR" altLang="en-US"/>
        </a:p>
      </dgm:t>
    </dgm:pt>
    <dgm:pt modelId="{3C2D9291-BD6E-4ECD-8789-DC58F3FE4883}" type="sibTrans" cxnId="{D1643D10-AEEA-430F-BCC0-98BA60DBDAB7}">
      <dgm:prSet/>
      <dgm:spPr/>
      <dgm:t>
        <a:bodyPr/>
        <a:lstStyle/>
        <a:p>
          <a:pPr latinLnBrk="1"/>
          <a:endParaRPr lang="ko-KR" altLang="en-US"/>
        </a:p>
      </dgm:t>
    </dgm:pt>
    <dgm:pt modelId="{4E3C6025-2F19-4528-894F-A6F8272B0BD9}" type="pres">
      <dgm:prSet presAssocID="{6DCE42DB-3822-418E-868D-00ABE03C89C8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5D625FC-7315-4443-9C89-BAF4A7CB2D6C}" type="pres">
      <dgm:prSet presAssocID="{6DCE42DB-3822-418E-868D-00ABE03C89C8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06AEFD-3595-42BF-8E27-C4C083CDA1EB}" type="pres">
      <dgm:prSet presAssocID="{6DCE42DB-3822-418E-868D-00ABE03C89C8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27B0AF-0CB1-4E80-AEFD-AD68CFA6498C}" type="pres">
      <dgm:prSet presAssocID="{6DCE42DB-3822-418E-868D-00ABE03C89C8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2AC6EA-A2E5-4ECA-993B-C9BBA1D41E63}" type="pres">
      <dgm:prSet presAssocID="{6DCE42DB-3822-418E-868D-00ABE03C89C8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7257D0C-4B8F-47D1-9020-22023DBFE284}" type="presOf" srcId="{7C304DD5-400D-433A-9B12-823A52045F43}" destId="{0706AEFD-3595-42BF-8E27-C4C083CDA1EB}" srcOrd="0" destOrd="0" presId="urn:microsoft.com/office/officeart/2005/8/layout/pyramid4"/>
    <dgm:cxn modelId="{B94FB897-C9FD-4DBA-BD2F-EC5A572A3C1D}" srcId="{6DCE42DB-3822-418E-868D-00ABE03C89C8}" destId="{7C304DD5-400D-433A-9B12-823A52045F43}" srcOrd="1" destOrd="0" parTransId="{ACA10DD1-370D-4069-98E0-B882AB173AD1}" sibTransId="{63A57E0D-3126-4B76-956A-6CD2C7FB6E43}"/>
    <dgm:cxn modelId="{D1643D10-AEEA-430F-BCC0-98BA60DBDAB7}" srcId="{6DCE42DB-3822-418E-868D-00ABE03C89C8}" destId="{EDC6F012-99A7-4CC9-B975-196E1B5B3D4F}" srcOrd="3" destOrd="0" parTransId="{53AB2CA8-AE37-46BB-AF12-D98BD6C135D1}" sibTransId="{3C2D9291-BD6E-4ECD-8789-DC58F3FE4883}"/>
    <dgm:cxn modelId="{84B5BC6D-3F2A-44D2-A805-4DE75FB5FFF5}" type="presOf" srcId="{6DCE42DB-3822-418E-868D-00ABE03C89C8}" destId="{4E3C6025-2F19-4528-894F-A6F8272B0BD9}" srcOrd="0" destOrd="0" presId="urn:microsoft.com/office/officeart/2005/8/layout/pyramid4"/>
    <dgm:cxn modelId="{FD1F6E23-2160-462B-861C-F773E8B6ECF3}" type="presOf" srcId="{EDC6F012-99A7-4CC9-B975-196E1B5B3D4F}" destId="{022AC6EA-A2E5-4ECA-993B-C9BBA1D41E63}" srcOrd="0" destOrd="0" presId="urn:microsoft.com/office/officeart/2005/8/layout/pyramid4"/>
    <dgm:cxn modelId="{F7EEA2E5-1842-47DA-B1EB-259A907C3F2D}" srcId="{6DCE42DB-3822-418E-868D-00ABE03C89C8}" destId="{717BE790-3642-44AE-9A27-8208FE0D8009}" srcOrd="0" destOrd="0" parTransId="{72D0D031-C87E-4925-93D3-A1681231B5DE}" sibTransId="{5DAF6224-E936-4633-ADEC-982FFEA9742C}"/>
    <dgm:cxn modelId="{F7D1DBE5-D56A-4C22-BFED-B7F446D72552}" srcId="{6DCE42DB-3822-418E-868D-00ABE03C89C8}" destId="{09670790-3660-4CD4-9384-4F56E13D8586}" srcOrd="2" destOrd="0" parTransId="{5B06DAF1-0510-44EC-8535-96BCCD46E8B0}" sibTransId="{6B510DE4-80A8-4AE5-B84A-B2916E73FAC2}"/>
    <dgm:cxn modelId="{183E9802-C142-4E9E-A20A-4654E4020DC3}" type="presOf" srcId="{717BE790-3642-44AE-9A27-8208FE0D8009}" destId="{E5D625FC-7315-4443-9C89-BAF4A7CB2D6C}" srcOrd="0" destOrd="0" presId="urn:microsoft.com/office/officeart/2005/8/layout/pyramid4"/>
    <dgm:cxn modelId="{A2454909-5159-4DCD-BB6E-50791BBF72AA}" type="presOf" srcId="{09670790-3660-4CD4-9384-4F56E13D8586}" destId="{8927B0AF-0CB1-4E80-AEFD-AD68CFA6498C}" srcOrd="0" destOrd="0" presId="urn:microsoft.com/office/officeart/2005/8/layout/pyramid4"/>
    <dgm:cxn modelId="{DE74EDB4-842B-4A27-BA97-BB8C85465531}" type="presParOf" srcId="{4E3C6025-2F19-4528-894F-A6F8272B0BD9}" destId="{E5D625FC-7315-4443-9C89-BAF4A7CB2D6C}" srcOrd="0" destOrd="0" presId="urn:microsoft.com/office/officeart/2005/8/layout/pyramid4"/>
    <dgm:cxn modelId="{C14A994D-B876-402F-9070-BE5B0EB5537D}" type="presParOf" srcId="{4E3C6025-2F19-4528-894F-A6F8272B0BD9}" destId="{0706AEFD-3595-42BF-8E27-C4C083CDA1EB}" srcOrd="1" destOrd="0" presId="urn:microsoft.com/office/officeart/2005/8/layout/pyramid4"/>
    <dgm:cxn modelId="{7B13E062-7A09-43CB-A926-ABA7FA3B3143}" type="presParOf" srcId="{4E3C6025-2F19-4528-894F-A6F8272B0BD9}" destId="{8927B0AF-0CB1-4E80-AEFD-AD68CFA6498C}" srcOrd="2" destOrd="0" presId="urn:microsoft.com/office/officeart/2005/8/layout/pyramid4"/>
    <dgm:cxn modelId="{B50C19A1-9146-418D-8EB9-AD77495F2D4E}" type="presParOf" srcId="{4E3C6025-2F19-4528-894F-A6F8272B0BD9}" destId="{022AC6EA-A2E5-4ECA-993B-C9BBA1D41E63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13B78C-47CE-4C4F-8279-CA9A4109A749}" type="doc">
      <dgm:prSet loTypeId="urn:microsoft.com/office/officeart/2005/8/layout/venn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7AB27FE7-3C5C-41A6-9EC1-F3F18BFA108E}">
      <dgm:prSet custT="1"/>
      <dgm:spPr/>
      <dgm:t>
        <a:bodyPr/>
        <a:lstStyle/>
        <a:p>
          <a:pPr rtl="0" latinLnBrk="1"/>
          <a:r>
            <a:rPr lang="ko-KR" altLang="en-US" sz="3200" b="0" dirty="0" smtClean="0"/>
            <a:t>인권</a:t>
          </a:r>
          <a:endParaRPr lang="en-US" altLang="ko-KR" sz="3200" b="0" dirty="0" smtClean="0"/>
        </a:p>
        <a:p>
          <a:pPr rtl="0" latinLnBrk="1"/>
          <a:r>
            <a:rPr lang="ko-KR" altLang="en-US" sz="3200" b="0" dirty="0" smtClean="0"/>
            <a:t>존중</a:t>
          </a:r>
          <a:endParaRPr lang="ko-KR" altLang="en-US" sz="3200" b="0" dirty="0"/>
        </a:p>
      </dgm:t>
    </dgm:pt>
    <dgm:pt modelId="{B690A4CE-4E6D-43AF-9DED-31897087FB51}" type="parTrans" cxnId="{7EE4A135-8221-4405-A2B9-4DE2C7FF3B7A}">
      <dgm:prSet/>
      <dgm:spPr/>
      <dgm:t>
        <a:bodyPr/>
        <a:lstStyle/>
        <a:p>
          <a:pPr latinLnBrk="1"/>
          <a:endParaRPr lang="ko-KR" altLang="en-US" sz="1200" b="0"/>
        </a:p>
      </dgm:t>
    </dgm:pt>
    <dgm:pt modelId="{20BF1423-430A-4C07-B2FC-0320ACEC78C6}" type="sibTrans" cxnId="{7EE4A135-8221-4405-A2B9-4DE2C7FF3B7A}">
      <dgm:prSet/>
      <dgm:spPr/>
      <dgm:t>
        <a:bodyPr/>
        <a:lstStyle/>
        <a:p>
          <a:pPr latinLnBrk="1"/>
          <a:endParaRPr lang="ko-KR" altLang="en-US" sz="1200" b="0"/>
        </a:p>
      </dgm:t>
    </dgm:pt>
    <dgm:pt modelId="{B92B0695-DCB4-4683-A67A-F16D51530334}">
      <dgm:prSet custT="1"/>
      <dgm:spPr/>
      <dgm:t>
        <a:bodyPr/>
        <a:lstStyle/>
        <a:p>
          <a:pPr algn="just" rtl="0" latinLnBrk="1"/>
          <a:r>
            <a:rPr lang="ko-KR" altLang="en-US" sz="3200" b="0" dirty="0" smtClean="0"/>
            <a:t>   평등</a:t>
          </a:r>
          <a:endParaRPr lang="en-US" altLang="ko-KR" sz="3200" b="0" dirty="0" smtClean="0"/>
        </a:p>
        <a:p>
          <a:pPr algn="l" rtl="0" latinLnBrk="1"/>
          <a:r>
            <a:rPr lang="ko-KR" altLang="en-US" sz="2800" b="0" dirty="0" smtClean="0"/>
            <a:t>차별금지</a:t>
          </a:r>
          <a:endParaRPr lang="ko-KR" altLang="en-US" sz="2800" b="0" dirty="0"/>
        </a:p>
      </dgm:t>
    </dgm:pt>
    <dgm:pt modelId="{DA8DD717-4735-4D71-8BAE-7667D182085C}" type="parTrans" cxnId="{3508F95C-0149-4AF1-8752-6F1830A879D8}">
      <dgm:prSet/>
      <dgm:spPr/>
      <dgm:t>
        <a:bodyPr/>
        <a:lstStyle/>
        <a:p>
          <a:pPr latinLnBrk="1"/>
          <a:endParaRPr lang="ko-KR" altLang="en-US" sz="1200" b="0"/>
        </a:p>
      </dgm:t>
    </dgm:pt>
    <dgm:pt modelId="{5D52CAC2-2664-45FA-B935-1A015D2F613F}" type="sibTrans" cxnId="{3508F95C-0149-4AF1-8752-6F1830A879D8}">
      <dgm:prSet/>
      <dgm:spPr/>
      <dgm:t>
        <a:bodyPr/>
        <a:lstStyle/>
        <a:p>
          <a:pPr latinLnBrk="1"/>
          <a:endParaRPr lang="ko-KR" altLang="en-US" sz="1200" b="0"/>
        </a:p>
      </dgm:t>
    </dgm:pt>
    <dgm:pt modelId="{F6EA9DC3-5081-490C-A32F-8BA3591AAD48}">
      <dgm:prSet custT="1"/>
      <dgm:spPr/>
      <dgm:t>
        <a:bodyPr/>
        <a:lstStyle/>
        <a:p>
          <a:pPr rtl="0" latinLnBrk="1"/>
          <a:r>
            <a:rPr lang="ko-KR" altLang="en-US" sz="3200" b="0" dirty="0" smtClean="0"/>
            <a:t>민주적 참여</a:t>
          </a:r>
          <a:endParaRPr lang="ko-KR" altLang="en-US" sz="3200" b="0" dirty="0"/>
        </a:p>
      </dgm:t>
    </dgm:pt>
    <dgm:pt modelId="{99E094E9-74B9-426C-9886-482CAD971B61}" type="parTrans" cxnId="{8C2D43C8-829C-4180-A89F-95B43C2B4236}">
      <dgm:prSet/>
      <dgm:spPr/>
      <dgm:t>
        <a:bodyPr/>
        <a:lstStyle/>
        <a:p>
          <a:pPr latinLnBrk="1"/>
          <a:endParaRPr lang="ko-KR" altLang="en-US" sz="1200" b="0"/>
        </a:p>
      </dgm:t>
    </dgm:pt>
    <dgm:pt modelId="{301DD081-5AD3-492D-BC0E-E53CABC2E809}" type="sibTrans" cxnId="{8C2D43C8-829C-4180-A89F-95B43C2B4236}">
      <dgm:prSet/>
      <dgm:spPr/>
      <dgm:t>
        <a:bodyPr/>
        <a:lstStyle/>
        <a:p>
          <a:pPr latinLnBrk="1"/>
          <a:endParaRPr lang="ko-KR" altLang="en-US" sz="1200" b="0"/>
        </a:p>
      </dgm:t>
    </dgm:pt>
    <dgm:pt modelId="{6F94949B-68D1-41DF-8D5A-A26D7CA8E773}" type="pres">
      <dgm:prSet presAssocID="{FA13B78C-47CE-4C4F-8279-CA9A4109A74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3753B49-952B-4594-9D1A-5C9459C60EDA}" type="pres">
      <dgm:prSet presAssocID="{7AB27FE7-3C5C-41A6-9EC1-F3F18BFA108E}" presName="Name5" presStyleLbl="vennNode1" presStyleIdx="0" presStyleCnt="3" custLinFactNeighborX="12043" custLinFactNeighborY="-45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110874-B252-4073-B15C-DDCDC9193D65}" type="pres">
      <dgm:prSet presAssocID="{20BF1423-430A-4C07-B2FC-0320ACEC78C6}" presName="space" presStyleCnt="0"/>
      <dgm:spPr/>
    </dgm:pt>
    <dgm:pt modelId="{37C32EEB-2F7C-44C4-AE75-847E42508348}" type="pres">
      <dgm:prSet presAssocID="{B92B0695-DCB4-4683-A67A-F16D51530334}" presName="Name5" presStyleLbl="vennNode1" presStyleIdx="1" presStyleCnt="3" custScaleX="100178" custLinFactNeighborX="-223" custLinFactNeighborY="-4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8E85610-0A63-4674-BB1E-3E8BD8003E4C}" type="pres">
      <dgm:prSet presAssocID="{5D52CAC2-2664-45FA-B935-1A015D2F613F}" presName="space" presStyleCnt="0"/>
      <dgm:spPr/>
    </dgm:pt>
    <dgm:pt modelId="{4E35C21B-581C-42C3-83A5-50E2D0995B88}" type="pres">
      <dgm:prSet presAssocID="{F6EA9DC3-5081-490C-A32F-8BA3591AAD48}" presName="Name5" presStyleLbl="vennNode1" presStyleIdx="2" presStyleCnt="3" custLinFactNeighborX="-3255" custLinFactNeighborY="-4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35A0ED7-D8BD-4CC6-B834-F7D1CE714CCF}" type="presOf" srcId="{F6EA9DC3-5081-490C-A32F-8BA3591AAD48}" destId="{4E35C21B-581C-42C3-83A5-50E2D0995B88}" srcOrd="0" destOrd="0" presId="urn:microsoft.com/office/officeart/2005/8/layout/venn3"/>
    <dgm:cxn modelId="{2A6A1776-BD0C-4582-A544-1D70DCA81937}" type="presOf" srcId="{B92B0695-DCB4-4683-A67A-F16D51530334}" destId="{37C32EEB-2F7C-44C4-AE75-847E42508348}" srcOrd="0" destOrd="0" presId="urn:microsoft.com/office/officeart/2005/8/layout/venn3"/>
    <dgm:cxn modelId="{7EE4A135-8221-4405-A2B9-4DE2C7FF3B7A}" srcId="{FA13B78C-47CE-4C4F-8279-CA9A4109A749}" destId="{7AB27FE7-3C5C-41A6-9EC1-F3F18BFA108E}" srcOrd="0" destOrd="0" parTransId="{B690A4CE-4E6D-43AF-9DED-31897087FB51}" sibTransId="{20BF1423-430A-4C07-B2FC-0320ACEC78C6}"/>
    <dgm:cxn modelId="{C8434C1E-9D02-4962-93AD-375A8858E628}" type="presOf" srcId="{7AB27FE7-3C5C-41A6-9EC1-F3F18BFA108E}" destId="{03753B49-952B-4594-9D1A-5C9459C60EDA}" srcOrd="0" destOrd="0" presId="urn:microsoft.com/office/officeart/2005/8/layout/venn3"/>
    <dgm:cxn modelId="{3508F95C-0149-4AF1-8752-6F1830A879D8}" srcId="{FA13B78C-47CE-4C4F-8279-CA9A4109A749}" destId="{B92B0695-DCB4-4683-A67A-F16D51530334}" srcOrd="1" destOrd="0" parTransId="{DA8DD717-4735-4D71-8BAE-7667D182085C}" sibTransId="{5D52CAC2-2664-45FA-B935-1A015D2F613F}"/>
    <dgm:cxn modelId="{8C2D43C8-829C-4180-A89F-95B43C2B4236}" srcId="{FA13B78C-47CE-4C4F-8279-CA9A4109A749}" destId="{F6EA9DC3-5081-490C-A32F-8BA3591AAD48}" srcOrd="2" destOrd="0" parTransId="{99E094E9-74B9-426C-9886-482CAD971B61}" sibTransId="{301DD081-5AD3-492D-BC0E-E53CABC2E809}"/>
    <dgm:cxn modelId="{3193D8DC-05B6-4403-83A9-2900B56885B5}" type="presOf" srcId="{FA13B78C-47CE-4C4F-8279-CA9A4109A749}" destId="{6F94949B-68D1-41DF-8D5A-A26D7CA8E773}" srcOrd="0" destOrd="0" presId="urn:microsoft.com/office/officeart/2005/8/layout/venn3"/>
    <dgm:cxn modelId="{FDFF577B-E9E0-4386-8DBA-1EC1FE84325F}" type="presParOf" srcId="{6F94949B-68D1-41DF-8D5A-A26D7CA8E773}" destId="{03753B49-952B-4594-9D1A-5C9459C60EDA}" srcOrd="0" destOrd="0" presId="urn:microsoft.com/office/officeart/2005/8/layout/venn3"/>
    <dgm:cxn modelId="{F6267DF7-067F-4992-9B8E-D4558F4027D5}" type="presParOf" srcId="{6F94949B-68D1-41DF-8D5A-A26D7CA8E773}" destId="{6D110874-B252-4073-B15C-DDCDC9193D65}" srcOrd="1" destOrd="0" presId="urn:microsoft.com/office/officeart/2005/8/layout/venn3"/>
    <dgm:cxn modelId="{8FD7FB6C-5CE6-4FF0-B4BA-F7A8C31AA215}" type="presParOf" srcId="{6F94949B-68D1-41DF-8D5A-A26D7CA8E773}" destId="{37C32EEB-2F7C-44C4-AE75-847E42508348}" srcOrd="2" destOrd="0" presId="urn:microsoft.com/office/officeart/2005/8/layout/venn3"/>
    <dgm:cxn modelId="{D19AEBAA-0AAB-4FE1-8837-3B6AD0497DB5}" type="presParOf" srcId="{6F94949B-68D1-41DF-8D5A-A26D7CA8E773}" destId="{28E85610-0A63-4674-BB1E-3E8BD8003E4C}" srcOrd="3" destOrd="0" presId="urn:microsoft.com/office/officeart/2005/8/layout/venn3"/>
    <dgm:cxn modelId="{362D0A89-1303-4DB3-8025-CACC9534891E}" type="presParOf" srcId="{6F94949B-68D1-41DF-8D5A-A26D7CA8E773}" destId="{4E35C21B-581C-42C3-83A5-50E2D0995B8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A04A22-73D4-44CA-BE0A-00135A40DC29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648DC22F-D865-4953-8216-FDDE5DA80D3E}">
      <dgm:prSet custT="1"/>
      <dgm:spPr/>
      <dgm:t>
        <a:bodyPr/>
        <a:lstStyle/>
        <a:p>
          <a:pPr rtl="0" latinLnBrk="1"/>
          <a:r>
            <a:rPr lang="ko-KR" altLang="en-US" sz="1800" dirty="0" smtClean="0"/>
            <a:t>노인장기요양보험제도의 보장성 강화 및 서비스 내실화</a:t>
          </a:r>
          <a:endParaRPr lang="ko-KR" altLang="en-US" sz="1800" dirty="0"/>
        </a:p>
      </dgm:t>
    </dgm:pt>
    <dgm:pt modelId="{2E172342-8A4C-4D28-B270-487634545426}" type="parTrans" cxnId="{0769D6C1-71E5-4BD5-8D3E-1899D4F117E7}">
      <dgm:prSet/>
      <dgm:spPr/>
      <dgm:t>
        <a:bodyPr/>
        <a:lstStyle/>
        <a:p>
          <a:pPr latinLnBrk="1"/>
          <a:endParaRPr lang="ko-KR" altLang="en-US" sz="2000"/>
        </a:p>
      </dgm:t>
    </dgm:pt>
    <dgm:pt modelId="{A0131B4D-4620-4708-ACAD-4FA2316BA80A}" type="sibTrans" cxnId="{0769D6C1-71E5-4BD5-8D3E-1899D4F117E7}">
      <dgm:prSet/>
      <dgm:spPr/>
      <dgm:t>
        <a:bodyPr/>
        <a:lstStyle/>
        <a:p>
          <a:pPr latinLnBrk="1"/>
          <a:endParaRPr lang="ko-KR" altLang="en-US" sz="2000"/>
        </a:p>
      </dgm:t>
    </dgm:pt>
    <dgm:pt modelId="{245FD603-07C8-434C-9D13-36CE7D28AB57}">
      <dgm:prSet custT="1"/>
      <dgm:spPr/>
      <dgm:t>
        <a:bodyPr/>
        <a:lstStyle/>
        <a:p>
          <a:pPr rtl="0" latinLnBrk="1"/>
          <a:r>
            <a:rPr lang="ko-KR" altLang="en-US" sz="1800" dirty="0" smtClean="0"/>
            <a:t>노인학대 예방 및 상담･치유 프로그램 개발</a:t>
          </a:r>
          <a:endParaRPr lang="ko-KR" altLang="en-US" sz="1800" dirty="0"/>
        </a:p>
      </dgm:t>
    </dgm:pt>
    <dgm:pt modelId="{E584AAA5-76BA-4C35-BB97-B9F4F5266737}" type="parTrans" cxnId="{EDC01AD5-B844-4F98-A40B-C418612F1975}">
      <dgm:prSet/>
      <dgm:spPr/>
      <dgm:t>
        <a:bodyPr/>
        <a:lstStyle/>
        <a:p>
          <a:pPr latinLnBrk="1"/>
          <a:endParaRPr lang="ko-KR" altLang="en-US" sz="2000"/>
        </a:p>
      </dgm:t>
    </dgm:pt>
    <dgm:pt modelId="{E4368ADA-8B20-4F7D-8DB7-C457EE8ED301}" type="sibTrans" cxnId="{EDC01AD5-B844-4F98-A40B-C418612F1975}">
      <dgm:prSet/>
      <dgm:spPr/>
      <dgm:t>
        <a:bodyPr/>
        <a:lstStyle/>
        <a:p>
          <a:pPr latinLnBrk="1"/>
          <a:endParaRPr lang="ko-KR" altLang="en-US" sz="2000"/>
        </a:p>
      </dgm:t>
    </dgm:pt>
    <dgm:pt modelId="{592E94D2-D976-42B1-9BFA-5517B0401E15}">
      <dgm:prSet custT="1"/>
      <dgm:spPr/>
      <dgm:t>
        <a:bodyPr/>
        <a:lstStyle/>
        <a:p>
          <a:pPr rtl="0" latinLnBrk="1"/>
          <a:r>
            <a:rPr lang="ko-KR" altLang="en-US" sz="1800" smtClean="0"/>
            <a:t>노인복지시설 내 노인 인권 보호</a:t>
          </a:r>
          <a:endParaRPr lang="ko-KR" altLang="en-US" sz="1800"/>
        </a:p>
      </dgm:t>
    </dgm:pt>
    <dgm:pt modelId="{37E71967-BEAD-4F45-ACB9-4745AC296844}" type="parTrans" cxnId="{6A73E313-3263-44AA-8042-57047DDA8247}">
      <dgm:prSet/>
      <dgm:spPr/>
      <dgm:t>
        <a:bodyPr/>
        <a:lstStyle/>
        <a:p>
          <a:pPr latinLnBrk="1"/>
          <a:endParaRPr lang="ko-KR" altLang="en-US" sz="2000"/>
        </a:p>
      </dgm:t>
    </dgm:pt>
    <dgm:pt modelId="{5E94E7F3-0296-4750-B39F-3AA8FD0A3F28}" type="sibTrans" cxnId="{6A73E313-3263-44AA-8042-57047DDA8247}">
      <dgm:prSet/>
      <dgm:spPr/>
      <dgm:t>
        <a:bodyPr/>
        <a:lstStyle/>
        <a:p>
          <a:pPr latinLnBrk="1"/>
          <a:endParaRPr lang="ko-KR" altLang="en-US" sz="2000"/>
        </a:p>
      </dgm:t>
    </dgm:pt>
    <dgm:pt modelId="{6B7B6782-26F5-46DD-880C-9C0B9A27C691}">
      <dgm:prSet custT="1"/>
      <dgm:spPr/>
      <dgm:t>
        <a:bodyPr/>
        <a:lstStyle/>
        <a:p>
          <a:pPr rtl="0" latinLnBrk="1"/>
          <a:r>
            <a:rPr lang="ko-KR" sz="1800" dirty="0" smtClean="0"/>
            <a:t>노인 </a:t>
          </a:r>
          <a:r>
            <a:rPr lang="ko-KR" sz="1800" dirty="0" err="1" smtClean="0"/>
            <a:t>건강권</a:t>
          </a:r>
          <a:r>
            <a:rPr lang="en-US" altLang="ko-KR" sz="1800" dirty="0" smtClean="0"/>
            <a:t> </a:t>
          </a:r>
          <a:r>
            <a:rPr lang="ko-KR" sz="1800" dirty="0" smtClean="0"/>
            <a:t>보장 </a:t>
          </a:r>
          <a:endParaRPr lang="ko-KR" sz="1800" dirty="0"/>
        </a:p>
      </dgm:t>
    </dgm:pt>
    <dgm:pt modelId="{5321C59F-D442-4773-A4FA-FE1242A77FFA}" type="parTrans" cxnId="{31D5EA00-9998-4CAE-A956-55A4732485D0}">
      <dgm:prSet/>
      <dgm:spPr/>
      <dgm:t>
        <a:bodyPr/>
        <a:lstStyle/>
        <a:p>
          <a:pPr latinLnBrk="1"/>
          <a:endParaRPr lang="ko-KR" altLang="en-US" sz="2000"/>
        </a:p>
      </dgm:t>
    </dgm:pt>
    <dgm:pt modelId="{682845F9-C94C-46AC-A65F-9AC736B19522}" type="sibTrans" cxnId="{31D5EA00-9998-4CAE-A956-55A4732485D0}">
      <dgm:prSet/>
      <dgm:spPr/>
      <dgm:t>
        <a:bodyPr/>
        <a:lstStyle/>
        <a:p>
          <a:pPr latinLnBrk="1"/>
          <a:endParaRPr lang="ko-KR" altLang="en-US" sz="2000"/>
        </a:p>
      </dgm:t>
    </dgm:pt>
    <dgm:pt modelId="{FA581013-7082-4F87-B005-6FB5736489E3}">
      <dgm:prSet custT="1"/>
      <dgm:spPr/>
      <dgm:t>
        <a:bodyPr/>
        <a:lstStyle/>
        <a:p>
          <a:pPr rtl="0" latinLnBrk="1"/>
          <a:r>
            <a:rPr lang="ko-KR" altLang="en-US" sz="1800" dirty="0" smtClean="0"/>
            <a:t>노인 질병예방 및 관리 강화</a:t>
          </a:r>
          <a:endParaRPr lang="ko-KR" altLang="en-US" sz="1800" dirty="0"/>
        </a:p>
      </dgm:t>
    </dgm:pt>
    <dgm:pt modelId="{06F258AE-8F75-4F32-9C4F-8526B099A261}" type="parTrans" cxnId="{80B5C954-5FD3-4776-B8EE-5FDE8112C22A}">
      <dgm:prSet/>
      <dgm:spPr/>
      <dgm:t>
        <a:bodyPr/>
        <a:lstStyle/>
        <a:p>
          <a:pPr latinLnBrk="1"/>
          <a:endParaRPr lang="ko-KR" altLang="en-US" sz="2000"/>
        </a:p>
      </dgm:t>
    </dgm:pt>
    <dgm:pt modelId="{D81327FB-0B0C-4384-9665-7D2DC17D1686}" type="sibTrans" cxnId="{80B5C954-5FD3-4776-B8EE-5FDE8112C22A}">
      <dgm:prSet/>
      <dgm:spPr/>
      <dgm:t>
        <a:bodyPr/>
        <a:lstStyle/>
        <a:p>
          <a:pPr latinLnBrk="1"/>
          <a:endParaRPr lang="ko-KR" altLang="en-US" sz="2000"/>
        </a:p>
      </dgm:t>
    </dgm:pt>
    <dgm:pt modelId="{93B4846C-05B0-46AB-8001-C993897EE0CA}">
      <dgm:prSet custT="1"/>
      <dgm:spPr/>
      <dgm:t>
        <a:bodyPr/>
        <a:lstStyle/>
        <a:p>
          <a:pPr rtl="0" latinLnBrk="1"/>
          <a:r>
            <a:rPr lang="ko-KR" altLang="en-US" sz="1800" dirty="0" err="1" smtClean="0"/>
            <a:t>단체･문화</a:t>
          </a:r>
          <a:r>
            <a:rPr lang="ko-KR" altLang="en-US" sz="1800" dirty="0" smtClean="0"/>
            <a:t> 활동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사회공헌 활동 참여 강화</a:t>
          </a:r>
          <a:endParaRPr lang="ko-KR" sz="1800" dirty="0"/>
        </a:p>
      </dgm:t>
    </dgm:pt>
    <dgm:pt modelId="{3DECC663-611D-401A-9FB8-D2D04585B44D}" type="parTrans" cxnId="{F4C96826-AB67-4002-951F-844F0A48D487}">
      <dgm:prSet/>
      <dgm:spPr/>
      <dgm:t>
        <a:bodyPr/>
        <a:lstStyle/>
        <a:p>
          <a:pPr latinLnBrk="1"/>
          <a:endParaRPr lang="ko-KR" altLang="en-US" sz="2000"/>
        </a:p>
      </dgm:t>
    </dgm:pt>
    <dgm:pt modelId="{6138B13C-A1E9-44E8-ADED-22E5E5B5598D}" type="sibTrans" cxnId="{F4C96826-AB67-4002-951F-844F0A48D487}">
      <dgm:prSet/>
      <dgm:spPr/>
      <dgm:t>
        <a:bodyPr/>
        <a:lstStyle/>
        <a:p>
          <a:pPr latinLnBrk="1"/>
          <a:endParaRPr lang="ko-KR" altLang="en-US" sz="2000"/>
        </a:p>
      </dgm:t>
    </dgm:pt>
    <dgm:pt modelId="{C8A4479C-C2B0-4295-9781-A72427F944A8}">
      <dgm:prSet custT="1"/>
      <dgm:spPr/>
      <dgm:t>
        <a:bodyPr/>
        <a:lstStyle/>
        <a:p>
          <a:pPr latinLnBrk="1"/>
          <a:r>
            <a:rPr lang="ko-KR" altLang="en-US" sz="1800" smtClean="0"/>
            <a:t>노인 소득 보장 대책 마련</a:t>
          </a:r>
          <a:endParaRPr lang="en-US" altLang="ko-KR" sz="1800" dirty="0" smtClean="0"/>
        </a:p>
      </dgm:t>
    </dgm:pt>
    <dgm:pt modelId="{68961F2E-9336-444D-9C4D-28C732627C9E}" type="parTrans" cxnId="{8AE282BC-60C7-4099-A4AF-FE7EC0587E8E}">
      <dgm:prSet/>
      <dgm:spPr/>
      <dgm:t>
        <a:bodyPr/>
        <a:lstStyle/>
        <a:p>
          <a:pPr latinLnBrk="1"/>
          <a:endParaRPr lang="ko-KR" altLang="en-US" sz="2000"/>
        </a:p>
      </dgm:t>
    </dgm:pt>
    <dgm:pt modelId="{B847DB56-B700-4D1D-8C0E-2C6BA73F443F}" type="sibTrans" cxnId="{8AE282BC-60C7-4099-A4AF-FE7EC0587E8E}">
      <dgm:prSet/>
      <dgm:spPr/>
      <dgm:t>
        <a:bodyPr/>
        <a:lstStyle/>
        <a:p>
          <a:pPr latinLnBrk="1"/>
          <a:endParaRPr lang="ko-KR" altLang="en-US" sz="2000"/>
        </a:p>
      </dgm:t>
    </dgm:pt>
    <dgm:pt modelId="{70673CE7-3FF0-4D80-BEEF-DACD6640DF3D}">
      <dgm:prSet custT="1"/>
      <dgm:spPr/>
      <dgm:t>
        <a:bodyPr/>
        <a:lstStyle/>
        <a:p>
          <a:pPr latinLnBrk="1"/>
          <a:r>
            <a:rPr lang="ko-KR" altLang="en-US" sz="1600" dirty="0" smtClean="0"/>
            <a:t>고령사회에 적합한 취업 대책 마련</a:t>
          </a:r>
          <a:r>
            <a:rPr lang="en-US" altLang="ko-KR" sz="1600" dirty="0" smtClean="0"/>
            <a:t>/ </a:t>
          </a:r>
          <a:r>
            <a:rPr lang="ko-KR" altLang="en-US" sz="1600" dirty="0" smtClean="0"/>
            <a:t>기초연금제도 내실화 및 사각지대 해소</a:t>
          </a:r>
          <a:endParaRPr lang="ko-KR" altLang="en-US" sz="1600" dirty="0"/>
        </a:p>
      </dgm:t>
    </dgm:pt>
    <dgm:pt modelId="{17FF07E4-EECA-4037-B4FC-7AF58D7E80A1}" type="parTrans" cxnId="{16A2E3C8-8118-4105-8EA4-6E5F9031B0BC}">
      <dgm:prSet/>
      <dgm:spPr/>
      <dgm:t>
        <a:bodyPr/>
        <a:lstStyle/>
        <a:p>
          <a:pPr latinLnBrk="1"/>
          <a:endParaRPr lang="ko-KR" altLang="en-US" sz="2000"/>
        </a:p>
      </dgm:t>
    </dgm:pt>
    <dgm:pt modelId="{D0389E6E-6A21-41A3-A32B-F4A8748BA28D}" type="sibTrans" cxnId="{16A2E3C8-8118-4105-8EA4-6E5F9031B0BC}">
      <dgm:prSet/>
      <dgm:spPr/>
      <dgm:t>
        <a:bodyPr/>
        <a:lstStyle/>
        <a:p>
          <a:pPr latinLnBrk="1"/>
          <a:endParaRPr lang="ko-KR" altLang="en-US" sz="2000"/>
        </a:p>
      </dgm:t>
    </dgm:pt>
    <dgm:pt modelId="{0EF9F98B-E7FF-45C1-A2C2-6FF077B1DA4E}">
      <dgm:prSet custT="1"/>
      <dgm:spPr/>
      <dgm:t>
        <a:bodyPr/>
        <a:lstStyle/>
        <a:p>
          <a:pPr latinLnBrk="1"/>
          <a:r>
            <a:rPr lang="ko-KR" altLang="en-US" sz="1800" smtClean="0"/>
            <a:t>농지연금 활성화</a:t>
          </a:r>
          <a:endParaRPr lang="en-US" altLang="ko-KR" sz="1800" dirty="0" smtClean="0"/>
        </a:p>
      </dgm:t>
    </dgm:pt>
    <dgm:pt modelId="{C5DD8129-B98F-4163-8802-5F380A0A9D76}" type="parTrans" cxnId="{5E2C39A7-4241-4710-9BB5-7BC22FAD8633}">
      <dgm:prSet/>
      <dgm:spPr/>
      <dgm:t>
        <a:bodyPr/>
        <a:lstStyle/>
        <a:p>
          <a:pPr latinLnBrk="1"/>
          <a:endParaRPr lang="ko-KR" altLang="en-US" sz="2000"/>
        </a:p>
      </dgm:t>
    </dgm:pt>
    <dgm:pt modelId="{2ABAB9B8-9E3B-4A86-8175-8933B19DBD94}" type="sibTrans" cxnId="{5E2C39A7-4241-4710-9BB5-7BC22FAD8633}">
      <dgm:prSet/>
      <dgm:spPr/>
      <dgm:t>
        <a:bodyPr/>
        <a:lstStyle/>
        <a:p>
          <a:pPr latinLnBrk="1"/>
          <a:endParaRPr lang="ko-KR" altLang="en-US" sz="2000"/>
        </a:p>
      </dgm:t>
    </dgm:pt>
    <dgm:pt modelId="{C0A26570-6F06-4298-A5F3-D734242B988E}">
      <dgm:prSet custT="1"/>
      <dgm:spPr/>
      <dgm:t>
        <a:bodyPr/>
        <a:lstStyle/>
        <a:p>
          <a:pPr latinLnBrk="1"/>
          <a:r>
            <a:rPr lang="ko-KR" altLang="en-US" sz="1800" dirty="0" smtClean="0"/>
            <a:t>치매환자 관리･지원체계 구축</a:t>
          </a:r>
          <a:endParaRPr lang="ko-KR" altLang="en-US" sz="1800" dirty="0"/>
        </a:p>
      </dgm:t>
    </dgm:pt>
    <dgm:pt modelId="{32AA007C-8487-4C76-94AE-1B1274E9B3B9}" type="parTrans" cxnId="{B47E1A87-0254-4504-AB16-4C486EF72F2A}">
      <dgm:prSet/>
      <dgm:spPr/>
      <dgm:t>
        <a:bodyPr/>
        <a:lstStyle/>
        <a:p>
          <a:pPr latinLnBrk="1"/>
          <a:endParaRPr lang="ko-KR" altLang="en-US" sz="2000"/>
        </a:p>
      </dgm:t>
    </dgm:pt>
    <dgm:pt modelId="{8FDA70C6-7231-465E-B85B-E4AD58B8518A}" type="sibTrans" cxnId="{B47E1A87-0254-4504-AB16-4C486EF72F2A}">
      <dgm:prSet/>
      <dgm:spPr/>
      <dgm:t>
        <a:bodyPr/>
        <a:lstStyle/>
        <a:p>
          <a:pPr latinLnBrk="1"/>
          <a:endParaRPr lang="ko-KR" altLang="en-US" sz="2000"/>
        </a:p>
      </dgm:t>
    </dgm:pt>
    <dgm:pt modelId="{11275D1A-6E87-494C-A8A1-438A31BE242F}" type="pres">
      <dgm:prSet presAssocID="{8DA04A22-73D4-44CA-BE0A-00135A40DC2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68A528-39D3-4096-8958-9E8A9C5F3FF8}" type="pres">
      <dgm:prSet presAssocID="{648DC22F-D865-4953-8216-FDDE5DA80D3E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AC42DA0-57A6-48A1-B5B0-E4F8BD6115C5}" type="pres">
      <dgm:prSet presAssocID="{A0131B4D-4620-4708-ACAD-4FA2316BA80A}" presName="sibTrans" presStyleCnt="0"/>
      <dgm:spPr/>
    </dgm:pt>
    <dgm:pt modelId="{65454107-E911-4645-915C-5E5FFA50EFC7}" type="pres">
      <dgm:prSet presAssocID="{245FD603-07C8-434C-9D13-36CE7D28AB57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594BFE-E7E2-434C-8B69-24F91F29F75E}" type="pres">
      <dgm:prSet presAssocID="{E4368ADA-8B20-4F7D-8DB7-C457EE8ED301}" presName="sibTrans" presStyleCnt="0"/>
      <dgm:spPr/>
    </dgm:pt>
    <dgm:pt modelId="{C4111C53-B39F-4344-90B8-6F0FC8EAD800}" type="pres">
      <dgm:prSet presAssocID="{592E94D2-D976-42B1-9BFA-5517B0401E15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250D58-7445-4064-A6DE-5EE934B525EC}" type="pres">
      <dgm:prSet presAssocID="{5E94E7F3-0296-4750-B39F-3AA8FD0A3F28}" presName="sibTrans" presStyleCnt="0"/>
      <dgm:spPr/>
    </dgm:pt>
    <dgm:pt modelId="{233910D6-E9DE-4960-B9D0-B944FC3D6482}" type="pres">
      <dgm:prSet presAssocID="{6B7B6782-26F5-46DD-880C-9C0B9A27C691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779EC2F-1543-48BE-ACE9-F59AF91CC535}" type="pres">
      <dgm:prSet presAssocID="{682845F9-C94C-46AC-A65F-9AC736B19522}" presName="sibTrans" presStyleCnt="0"/>
      <dgm:spPr/>
    </dgm:pt>
    <dgm:pt modelId="{B7F1FA16-D2DE-4554-A7B7-EB59476F38C1}" type="pres">
      <dgm:prSet presAssocID="{FA581013-7082-4F87-B005-6FB5736489E3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86A874-7BF1-4C47-A3FD-83A2719B36B3}" type="pres">
      <dgm:prSet presAssocID="{D81327FB-0B0C-4384-9665-7D2DC17D1686}" presName="sibTrans" presStyleCnt="0"/>
      <dgm:spPr/>
    </dgm:pt>
    <dgm:pt modelId="{E0C5D219-263E-4F18-A29B-F6284240B328}" type="pres">
      <dgm:prSet presAssocID="{93B4846C-05B0-46AB-8001-C993897EE0CA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E5439E-073F-48F2-AB5C-F7D5D07EA8B1}" type="pres">
      <dgm:prSet presAssocID="{6138B13C-A1E9-44E8-ADED-22E5E5B5598D}" presName="sibTrans" presStyleCnt="0"/>
      <dgm:spPr/>
    </dgm:pt>
    <dgm:pt modelId="{44237E53-5C90-4C12-AB39-AAF0AF088FEF}" type="pres">
      <dgm:prSet presAssocID="{C8A4479C-C2B0-4295-9781-A72427F944A8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236430-5C96-4F61-A860-1164889F95AB}" type="pres">
      <dgm:prSet presAssocID="{B847DB56-B700-4D1D-8C0E-2C6BA73F443F}" presName="sibTrans" presStyleCnt="0"/>
      <dgm:spPr/>
    </dgm:pt>
    <dgm:pt modelId="{95585980-67C1-49F0-85A1-77DCC4DDBDA2}" type="pres">
      <dgm:prSet presAssocID="{70673CE7-3FF0-4D80-BEEF-DACD6640DF3D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E8F79AF-82D0-4FC4-A1F2-58B9B27733FD}" type="pres">
      <dgm:prSet presAssocID="{D0389E6E-6A21-41A3-A32B-F4A8748BA28D}" presName="sibTrans" presStyleCnt="0"/>
      <dgm:spPr/>
    </dgm:pt>
    <dgm:pt modelId="{A9090B4D-DA18-4637-85DA-2BDCE68A75E7}" type="pres">
      <dgm:prSet presAssocID="{0EF9F98B-E7FF-45C1-A2C2-6FF077B1DA4E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E8DB419-42D2-43F3-A631-04C6B16E0A7B}" type="pres">
      <dgm:prSet presAssocID="{2ABAB9B8-9E3B-4A86-8175-8933B19DBD94}" presName="sibTrans" presStyleCnt="0"/>
      <dgm:spPr/>
    </dgm:pt>
    <dgm:pt modelId="{F9D47E7C-8F99-40D2-A86F-99CC4F99BBB1}" type="pres">
      <dgm:prSet presAssocID="{C0A26570-6F06-4298-A5F3-D734242B988E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C87BB17-E099-45DD-8207-1ECCD1E12EAD}" type="presOf" srcId="{C0A26570-6F06-4298-A5F3-D734242B988E}" destId="{F9D47E7C-8F99-40D2-A86F-99CC4F99BBB1}" srcOrd="0" destOrd="0" presId="urn:microsoft.com/office/officeart/2005/8/layout/default"/>
    <dgm:cxn modelId="{5E2C39A7-4241-4710-9BB5-7BC22FAD8633}" srcId="{8DA04A22-73D4-44CA-BE0A-00135A40DC29}" destId="{0EF9F98B-E7FF-45C1-A2C2-6FF077B1DA4E}" srcOrd="8" destOrd="0" parTransId="{C5DD8129-B98F-4163-8802-5F380A0A9D76}" sibTransId="{2ABAB9B8-9E3B-4A86-8175-8933B19DBD94}"/>
    <dgm:cxn modelId="{C400465A-9450-40AA-B867-C3967B42CE46}" type="presOf" srcId="{245FD603-07C8-434C-9D13-36CE7D28AB57}" destId="{65454107-E911-4645-915C-5E5FFA50EFC7}" srcOrd="0" destOrd="0" presId="urn:microsoft.com/office/officeart/2005/8/layout/default"/>
    <dgm:cxn modelId="{95231989-8CCE-4527-89FD-017D4D149A58}" type="presOf" srcId="{FA581013-7082-4F87-B005-6FB5736489E3}" destId="{B7F1FA16-D2DE-4554-A7B7-EB59476F38C1}" srcOrd="0" destOrd="0" presId="urn:microsoft.com/office/officeart/2005/8/layout/default"/>
    <dgm:cxn modelId="{EDC01AD5-B844-4F98-A40B-C418612F1975}" srcId="{8DA04A22-73D4-44CA-BE0A-00135A40DC29}" destId="{245FD603-07C8-434C-9D13-36CE7D28AB57}" srcOrd="1" destOrd="0" parTransId="{E584AAA5-76BA-4C35-BB97-B9F4F5266737}" sibTransId="{E4368ADA-8B20-4F7D-8DB7-C457EE8ED301}"/>
    <dgm:cxn modelId="{46EBC1C3-117D-4457-823B-8DBA8BCCDF9A}" type="presOf" srcId="{648DC22F-D865-4953-8216-FDDE5DA80D3E}" destId="{1268A528-39D3-4096-8958-9E8A9C5F3FF8}" srcOrd="0" destOrd="0" presId="urn:microsoft.com/office/officeart/2005/8/layout/default"/>
    <dgm:cxn modelId="{E86C1D08-AE0D-4E6A-9B59-1A5EC13084D2}" type="presOf" srcId="{C8A4479C-C2B0-4295-9781-A72427F944A8}" destId="{44237E53-5C90-4C12-AB39-AAF0AF088FEF}" srcOrd="0" destOrd="0" presId="urn:microsoft.com/office/officeart/2005/8/layout/default"/>
    <dgm:cxn modelId="{0769D6C1-71E5-4BD5-8D3E-1899D4F117E7}" srcId="{8DA04A22-73D4-44CA-BE0A-00135A40DC29}" destId="{648DC22F-D865-4953-8216-FDDE5DA80D3E}" srcOrd="0" destOrd="0" parTransId="{2E172342-8A4C-4D28-B270-487634545426}" sibTransId="{A0131B4D-4620-4708-ACAD-4FA2316BA80A}"/>
    <dgm:cxn modelId="{16A2E3C8-8118-4105-8EA4-6E5F9031B0BC}" srcId="{8DA04A22-73D4-44CA-BE0A-00135A40DC29}" destId="{70673CE7-3FF0-4D80-BEEF-DACD6640DF3D}" srcOrd="7" destOrd="0" parTransId="{17FF07E4-EECA-4037-B4FC-7AF58D7E80A1}" sibTransId="{D0389E6E-6A21-41A3-A32B-F4A8748BA28D}"/>
    <dgm:cxn modelId="{0F66F871-4C5D-4970-B830-335000D199E6}" type="presOf" srcId="{592E94D2-D976-42B1-9BFA-5517B0401E15}" destId="{C4111C53-B39F-4344-90B8-6F0FC8EAD800}" srcOrd="0" destOrd="0" presId="urn:microsoft.com/office/officeart/2005/8/layout/default"/>
    <dgm:cxn modelId="{6A73E313-3263-44AA-8042-57047DDA8247}" srcId="{8DA04A22-73D4-44CA-BE0A-00135A40DC29}" destId="{592E94D2-D976-42B1-9BFA-5517B0401E15}" srcOrd="2" destOrd="0" parTransId="{37E71967-BEAD-4F45-ACB9-4745AC296844}" sibTransId="{5E94E7F3-0296-4750-B39F-3AA8FD0A3F28}"/>
    <dgm:cxn modelId="{F4C96826-AB67-4002-951F-844F0A48D487}" srcId="{8DA04A22-73D4-44CA-BE0A-00135A40DC29}" destId="{93B4846C-05B0-46AB-8001-C993897EE0CA}" srcOrd="5" destOrd="0" parTransId="{3DECC663-611D-401A-9FB8-D2D04585B44D}" sibTransId="{6138B13C-A1E9-44E8-ADED-22E5E5B5598D}"/>
    <dgm:cxn modelId="{7B6002BF-4AAE-4C17-AA5F-A2EB2DEB36C2}" type="presOf" srcId="{6B7B6782-26F5-46DD-880C-9C0B9A27C691}" destId="{233910D6-E9DE-4960-B9D0-B944FC3D6482}" srcOrd="0" destOrd="0" presId="urn:microsoft.com/office/officeart/2005/8/layout/default"/>
    <dgm:cxn modelId="{98430F9D-3CEF-479C-9A74-3080047D2295}" type="presOf" srcId="{70673CE7-3FF0-4D80-BEEF-DACD6640DF3D}" destId="{95585980-67C1-49F0-85A1-77DCC4DDBDA2}" srcOrd="0" destOrd="0" presId="urn:microsoft.com/office/officeart/2005/8/layout/default"/>
    <dgm:cxn modelId="{80B5C954-5FD3-4776-B8EE-5FDE8112C22A}" srcId="{8DA04A22-73D4-44CA-BE0A-00135A40DC29}" destId="{FA581013-7082-4F87-B005-6FB5736489E3}" srcOrd="4" destOrd="0" parTransId="{06F258AE-8F75-4F32-9C4F-8526B099A261}" sibTransId="{D81327FB-0B0C-4384-9665-7D2DC17D1686}"/>
    <dgm:cxn modelId="{B47E1A87-0254-4504-AB16-4C486EF72F2A}" srcId="{8DA04A22-73D4-44CA-BE0A-00135A40DC29}" destId="{C0A26570-6F06-4298-A5F3-D734242B988E}" srcOrd="9" destOrd="0" parTransId="{32AA007C-8487-4C76-94AE-1B1274E9B3B9}" sibTransId="{8FDA70C6-7231-465E-B85B-E4AD58B8518A}"/>
    <dgm:cxn modelId="{D3D26D72-0CDF-4CE7-96D4-EE3212CA1A6A}" type="presOf" srcId="{8DA04A22-73D4-44CA-BE0A-00135A40DC29}" destId="{11275D1A-6E87-494C-A8A1-438A31BE242F}" srcOrd="0" destOrd="0" presId="urn:microsoft.com/office/officeart/2005/8/layout/default"/>
    <dgm:cxn modelId="{37716814-A1F4-4805-BE85-53E93BDDB1D3}" type="presOf" srcId="{93B4846C-05B0-46AB-8001-C993897EE0CA}" destId="{E0C5D219-263E-4F18-A29B-F6284240B328}" srcOrd="0" destOrd="0" presId="urn:microsoft.com/office/officeart/2005/8/layout/default"/>
    <dgm:cxn modelId="{8AE282BC-60C7-4099-A4AF-FE7EC0587E8E}" srcId="{8DA04A22-73D4-44CA-BE0A-00135A40DC29}" destId="{C8A4479C-C2B0-4295-9781-A72427F944A8}" srcOrd="6" destOrd="0" parTransId="{68961F2E-9336-444D-9C4D-28C732627C9E}" sibTransId="{B847DB56-B700-4D1D-8C0E-2C6BA73F443F}"/>
    <dgm:cxn modelId="{31D5EA00-9998-4CAE-A956-55A4732485D0}" srcId="{8DA04A22-73D4-44CA-BE0A-00135A40DC29}" destId="{6B7B6782-26F5-46DD-880C-9C0B9A27C691}" srcOrd="3" destOrd="0" parTransId="{5321C59F-D442-4773-A4FA-FE1242A77FFA}" sibTransId="{682845F9-C94C-46AC-A65F-9AC736B19522}"/>
    <dgm:cxn modelId="{F4B262AF-CCBA-4139-BFDE-E98B156C20DC}" type="presOf" srcId="{0EF9F98B-E7FF-45C1-A2C2-6FF077B1DA4E}" destId="{A9090B4D-DA18-4637-85DA-2BDCE68A75E7}" srcOrd="0" destOrd="0" presId="urn:microsoft.com/office/officeart/2005/8/layout/default"/>
    <dgm:cxn modelId="{D23316B7-D83C-4C44-AB8C-EA0B58E25C96}" type="presParOf" srcId="{11275D1A-6E87-494C-A8A1-438A31BE242F}" destId="{1268A528-39D3-4096-8958-9E8A9C5F3FF8}" srcOrd="0" destOrd="0" presId="urn:microsoft.com/office/officeart/2005/8/layout/default"/>
    <dgm:cxn modelId="{FB57F919-A900-418F-8663-9E0D9E165B29}" type="presParOf" srcId="{11275D1A-6E87-494C-A8A1-438A31BE242F}" destId="{2AC42DA0-57A6-48A1-B5B0-E4F8BD6115C5}" srcOrd="1" destOrd="0" presId="urn:microsoft.com/office/officeart/2005/8/layout/default"/>
    <dgm:cxn modelId="{9FDCE89A-F9CC-49D6-8573-17B686F3D12D}" type="presParOf" srcId="{11275D1A-6E87-494C-A8A1-438A31BE242F}" destId="{65454107-E911-4645-915C-5E5FFA50EFC7}" srcOrd="2" destOrd="0" presId="urn:microsoft.com/office/officeart/2005/8/layout/default"/>
    <dgm:cxn modelId="{B267D1E8-9323-489C-AACD-FF81DDD71247}" type="presParOf" srcId="{11275D1A-6E87-494C-A8A1-438A31BE242F}" destId="{EF594BFE-E7E2-434C-8B69-24F91F29F75E}" srcOrd="3" destOrd="0" presId="urn:microsoft.com/office/officeart/2005/8/layout/default"/>
    <dgm:cxn modelId="{BE03C877-7EB5-4E25-B5A9-A375D2463663}" type="presParOf" srcId="{11275D1A-6E87-494C-A8A1-438A31BE242F}" destId="{C4111C53-B39F-4344-90B8-6F0FC8EAD800}" srcOrd="4" destOrd="0" presId="urn:microsoft.com/office/officeart/2005/8/layout/default"/>
    <dgm:cxn modelId="{F813CA69-9BDB-4806-844F-D141761DB86B}" type="presParOf" srcId="{11275D1A-6E87-494C-A8A1-438A31BE242F}" destId="{7A250D58-7445-4064-A6DE-5EE934B525EC}" srcOrd="5" destOrd="0" presId="urn:microsoft.com/office/officeart/2005/8/layout/default"/>
    <dgm:cxn modelId="{534A94A4-B871-480A-85B7-BDEC273C70C6}" type="presParOf" srcId="{11275D1A-6E87-494C-A8A1-438A31BE242F}" destId="{233910D6-E9DE-4960-B9D0-B944FC3D6482}" srcOrd="6" destOrd="0" presId="urn:microsoft.com/office/officeart/2005/8/layout/default"/>
    <dgm:cxn modelId="{A2C78B23-FC9D-4C6E-B419-80425A9CB696}" type="presParOf" srcId="{11275D1A-6E87-494C-A8A1-438A31BE242F}" destId="{1779EC2F-1543-48BE-ACE9-F59AF91CC535}" srcOrd="7" destOrd="0" presId="urn:microsoft.com/office/officeart/2005/8/layout/default"/>
    <dgm:cxn modelId="{98C149AE-97BE-45FA-959E-C61EF975284B}" type="presParOf" srcId="{11275D1A-6E87-494C-A8A1-438A31BE242F}" destId="{B7F1FA16-D2DE-4554-A7B7-EB59476F38C1}" srcOrd="8" destOrd="0" presId="urn:microsoft.com/office/officeart/2005/8/layout/default"/>
    <dgm:cxn modelId="{2DF40207-9EF3-4D0E-8E61-F1103F776A5E}" type="presParOf" srcId="{11275D1A-6E87-494C-A8A1-438A31BE242F}" destId="{C186A874-7BF1-4C47-A3FD-83A2719B36B3}" srcOrd="9" destOrd="0" presId="urn:microsoft.com/office/officeart/2005/8/layout/default"/>
    <dgm:cxn modelId="{2DCC5D41-E17C-413B-8F85-884165A211D9}" type="presParOf" srcId="{11275D1A-6E87-494C-A8A1-438A31BE242F}" destId="{E0C5D219-263E-4F18-A29B-F6284240B328}" srcOrd="10" destOrd="0" presId="urn:microsoft.com/office/officeart/2005/8/layout/default"/>
    <dgm:cxn modelId="{66261061-DDCF-4355-AA97-3850DB08ED64}" type="presParOf" srcId="{11275D1A-6E87-494C-A8A1-438A31BE242F}" destId="{33E5439E-073F-48F2-AB5C-F7D5D07EA8B1}" srcOrd="11" destOrd="0" presId="urn:microsoft.com/office/officeart/2005/8/layout/default"/>
    <dgm:cxn modelId="{5C827142-C0AC-4E09-ACCB-70148B72E3E8}" type="presParOf" srcId="{11275D1A-6E87-494C-A8A1-438A31BE242F}" destId="{44237E53-5C90-4C12-AB39-AAF0AF088FEF}" srcOrd="12" destOrd="0" presId="urn:microsoft.com/office/officeart/2005/8/layout/default"/>
    <dgm:cxn modelId="{4E24D1CE-2BBC-4A0B-8F09-E3933C6886E8}" type="presParOf" srcId="{11275D1A-6E87-494C-A8A1-438A31BE242F}" destId="{65236430-5C96-4F61-A860-1164889F95AB}" srcOrd="13" destOrd="0" presId="urn:microsoft.com/office/officeart/2005/8/layout/default"/>
    <dgm:cxn modelId="{1E284796-A974-4F8A-81F8-E0F7D42C8B48}" type="presParOf" srcId="{11275D1A-6E87-494C-A8A1-438A31BE242F}" destId="{95585980-67C1-49F0-85A1-77DCC4DDBDA2}" srcOrd="14" destOrd="0" presId="urn:microsoft.com/office/officeart/2005/8/layout/default"/>
    <dgm:cxn modelId="{860BA415-1CC9-4A74-887D-390D7BBD193E}" type="presParOf" srcId="{11275D1A-6E87-494C-A8A1-438A31BE242F}" destId="{2E8F79AF-82D0-4FC4-A1F2-58B9B27733FD}" srcOrd="15" destOrd="0" presId="urn:microsoft.com/office/officeart/2005/8/layout/default"/>
    <dgm:cxn modelId="{542C7AE7-8FC1-43F9-825B-1DFBCDB6A0C5}" type="presParOf" srcId="{11275D1A-6E87-494C-A8A1-438A31BE242F}" destId="{A9090B4D-DA18-4637-85DA-2BDCE68A75E7}" srcOrd="16" destOrd="0" presId="urn:microsoft.com/office/officeart/2005/8/layout/default"/>
    <dgm:cxn modelId="{7BA5CC08-1565-435B-B4D8-3D74F53C1752}" type="presParOf" srcId="{11275D1A-6E87-494C-A8A1-438A31BE242F}" destId="{FE8DB419-42D2-43F3-A631-04C6B16E0A7B}" srcOrd="17" destOrd="0" presId="urn:microsoft.com/office/officeart/2005/8/layout/default"/>
    <dgm:cxn modelId="{0E37E30F-21D8-43C0-A853-F270B22AF7C5}" type="presParOf" srcId="{11275D1A-6E87-494C-A8A1-438A31BE242F}" destId="{F9D47E7C-8F99-40D2-A86F-99CC4F99BBB1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2532E31-8291-4679-AEB4-E25FAB91448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E38DF95-1CE2-46B7-9ADC-277EC8198AF7}">
      <dgm:prSet custT="1"/>
      <dgm:spPr/>
      <dgm:t>
        <a:bodyPr/>
        <a:lstStyle/>
        <a:p>
          <a:pPr rtl="0" latinLnBrk="1"/>
          <a:r>
            <a:rPr lang="ko-KR" altLang="en-US" sz="2400" dirty="0" smtClean="0"/>
            <a:t>국가인권정책기본계획 </a:t>
          </a:r>
          <a:r>
            <a:rPr lang="ko-KR" altLang="en-US" sz="2400" dirty="0" err="1" smtClean="0"/>
            <a:t>노인인권</a:t>
          </a:r>
          <a:r>
            <a:rPr lang="ko-KR" altLang="en-US" sz="2400" dirty="0" smtClean="0"/>
            <a:t> 부문 강화</a:t>
          </a:r>
          <a:endParaRPr lang="ko-KR" altLang="en-US" sz="2400" dirty="0"/>
        </a:p>
      </dgm:t>
    </dgm:pt>
    <dgm:pt modelId="{A9D33A6E-986C-4CB7-AC23-9F52BA7A2576}" type="parTrans" cxnId="{EB0599D3-0306-4A49-8D58-25511140B82D}">
      <dgm:prSet/>
      <dgm:spPr/>
      <dgm:t>
        <a:bodyPr/>
        <a:lstStyle/>
        <a:p>
          <a:pPr latinLnBrk="1"/>
          <a:endParaRPr lang="ko-KR" altLang="en-US"/>
        </a:p>
      </dgm:t>
    </dgm:pt>
    <dgm:pt modelId="{D3536A52-BE8C-4EB7-B28B-FFF0A7B7C589}" type="sibTrans" cxnId="{EB0599D3-0306-4A49-8D58-25511140B82D}">
      <dgm:prSet/>
      <dgm:spPr/>
      <dgm:t>
        <a:bodyPr/>
        <a:lstStyle/>
        <a:p>
          <a:pPr latinLnBrk="1"/>
          <a:endParaRPr lang="ko-KR" altLang="en-US"/>
        </a:p>
      </dgm:t>
    </dgm:pt>
    <dgm:pt modelId="{B9340910-E79B-4AFF-9435-3D5CB1016119}">
      <dgm:prSet custT="1"/>
      <dgm:spPr/>
      <dgm:t>
        <a:bodyPr/>
        <a:lstStyle/>
        <a:p>
          <a:pPr rtl="0" latinLnBrk="1"/>
          <a:r>
            <a:rPr lang="ko-KR" altLang="en-US" sz="2400" dirty="0" smtClean="0"/>
            <a:t>사회보장제도의 사각지대에 놓여 있는 </a:t>
          </a:r>
          <a:r>
            <a:rPr lang="ko-KR" altLang="en-US" sz="2400" dirty="0" err="1" smtClean="0"/>
            <a:t>취약집단</a:t>
          </a:r>
          <a:r>
            <a:rPr lang="ko-KR" altLang="en-US" sz="2400" dirty="0" smtClean="0"/>
            <a:t> 고령자들을 위한 </a:t>
          </a:r>
          <a:r>
            <a:rPr lang="ko-KR" altLang="en-US" sz="2400" b="1" dirty="0" smtClean="0"/>
            <a:t>적극적 조치 </a:t>
          </a:r>
          <a:r>
            <a:rPr lang="ko-KR" altLang="en-US" sz="2400" dirty="0" smtClean="0"/>
            <a:t>필요</a:t>
          </a:r>
          <a:endParaRPr lang="ko-KR" altLang="en-US" sz="2400" dirty="0"/>
        </a:p>
      </dgm:t>
    </dgm:pt>
    <dgm:pt modelId="{D9A7EFE0-F54D-4913-88AA-9DB4BA90EA14}" type="parTrans" cxnId="{3D57E86C-BAD8-40EE-9FBE-C88151E5A6E9}">
      <dgm:prSet/>
      <dgm:spPr/>
      <dgm:t>
        <a:bodyPr/>
        <a:lstStyle/>
        <a:p>
          <a:pPr latinLnBrk="1"/>
          <a:endParaRPr lang="ko-KR" altLang="en-US"/>
        </a:p>
      </dgm:t>
    </dgm:pt>
    <dgm:pt modelId="{07C7217D-AC2D-4CDD-8277-32610D74BDFA}" type="sibTrans" cxnId="{3D57E86C-BAD8-40EE-9FBE-C88151E5A6E9}">
      <dgm:prSet/>
      <dgm:spPr/>
      <dgm:t>
        <a:bodyPr/>
        <a:lstStyle/>
        <a:p>
          <a:pPr latinLnBrk="1"/>
          <a:endParaRPr lang="ko-KR" altLang="en-US"/>
        </a:p>
      </dgm:t>
    </dgm:pt>
    <dgm:pt modelId="{6BFDE81D-C378-41E7-A8B9-7E2326C351C3}">
      <dgm:prSet custT="1"/>
      <dgm:spPr/>
      <dgm:t>
        <a:bodyPr/>
        <a:lstStyle/>
        <a:p>
          <a:pPr rtl="0" latinLnBrk="1"/>
          <a:r>
            <a:rPr lang="ko-KR" sz="2400" dirty="0" err="1" smtClean="0"/>
            <a:t>노인인권에</a:t>
          </a:r>
          <a:r>
            <a:rPr lang="ko-KR" sz="2400" dirty="0" smtClean="0"/>
            <a:t> 대한 종합적 접근</a:t>
          </a:r>
          <a:r>
            <a:rPr lang="en-US" sz="2400" dirty="0" smtClean="0"/>
            <a:t>: </a:t>
          </a:r>
          <a:r>
            <a:rPr lang="ko-KR" sz="2400" dirty="0" err="1" smtClean="0"/>
            <a:t>소득권</a:t>
          </a:r>
          <a:r>
            <a:rPr lang="en-US" sz="2400" dirty="0" smtClean="0"/>
            <a:t>, </a:t>
          </a:r>
          <a:r>
            <a:rPr lang="ko-KR" sz="2400" dirty="0" err="1" smtClean="0"/>
            <a:t>건강권</a:t>
          </a:r>
          <a:r>
            <a:rPr lang="en-US" sz="2400" dirty="0" smtClean="0"/>
            <a:t>, </a:t>
          </a:r>
          <a:r>
            <a:rPr lang="ko-KR" sz="2400" dirty="0" err="1" smtClean="0"/>
            <a:t>주거권</a:t>
          </a:r>
          <a:r>
            <a:rPr lang="en-US" sz="2400" dirty="0" smtClean="0"/>
            <a:t>, </a:t>
          </a:r>
          <a:r>
            <a:rPr lang="ko-KR" sz="2400" dirty="0" err="1" smtClean="0"/>
            <a:t>사회참여권</a:t>
          </a:r>
          <a:r>
            <a:rPr lang="en-US" sz="2400" dirty="0" smtClean="0"/>
            <a:t>, </a:t>
          </a:r>
          <a:r>
            <a:rPr lang="ko-KR" sz="2400" dirty="0" smtClean="0"/>
            <a:t>학대로부터 자유</a:t>
          </a:r>
          <a:r>
            <a:rPr lang="en-US" sz="2400" dirty="0" smtClean="0"/>
            <a:t>, </a:t>
          </a:r>
          <a:r>
            <a:rPr lang="ko-KR" sz="2400" dirty="0" smtClean="0"/>
            <a:t>돌봄을 받을 권리 등</a:t>
          </a:r>
          <a:endParaRPr lang="ko-KR" sz="2400" dirty="0"/>
        </a:p>
      </dgm:t>
    </dgm:pt>
    <dgm:pt modelId="{5E890CEE-3218-4AB6-9790-1F28AC756042}" type="parTrans" cxnId="{C63F07BB-B941-4797-A8F8-C17D7F2577E3}">
      <dgm:prSet/>
      <dgm:spPr/>
      <dgm:t>
        <a:bodyPr/>
        <a:lstStyle/>
        <a:p>
          <a:pPr latinLnBrk="1"/>
          <a:endParaRPr lang="ko-KR" altLang="en-US"/>
        </a:p>
      </dgm:t>
    </dgm:pt>
    <dgm:pt modelId="{66642651-38E1-4F4F-9D2D-7B8BBF252D00}" type="sibTrans" cxnId="{C63F07BB-B941-4797-A8F8-C17D7F2577E3}">
      <dgm:prSet/>
      <dgm:spPr/>
      <dgm:t>
        <a:bodyPr/>
        <a:lstStyle/>
        <a:p>
          <a:pPr latinLnBrk="1"/>
          <a:endParaRPr lang="ko-KR" altLang="en-US"/>
        </a:p>
      </dgm:t>
    </dgm:pt>
    <dgm:pt modelId="{8F6A96EC-AA72-4E1B-941F-EFBCBEB3655D}" type="pres">
      <dgm:prSet presAssocID="{62532E31-8291-4679-AEB4-E25FAB91448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9F039D0-C325-4596-AB8E-C527DCA6EC94}" type="pres">
      <dgm:prSet presAssocID="{6E38DF95-1CE2-46B7-9ADC-277EC8198AF7}" presName="thickLine" presStyleLbl="alignNode1" presStyleIdx="0" presStyleCnt="3"/>
      <dgm:spPr/>
    </dgm:pt>
    <dgm:pt modelId="{B417ACF1-36FE-4F42-9F8A-AA9A035A7973}" type="pres">
      <dgm:prSet presAssocID="{6E38DF95-1CE2-46B7-9ADC-277EC8198AF7}" presName="horz1" presStyleCnt="0"/>
      <dgm:spPr/>
    </dgm:pt>
    <dgm:pt modelId="{9D2ABD65-6C4F-4067-9767-6CCD2B84B789}" type="pres">
      <dgm:prSet presAssocID="{6E38DF95-1CE2-46B7-9ADC-277EC8198AF7}" presName="tx1" presStyleLbl="revTx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92656474-DB3A-4604-A906-6CC98AF1BB11}" type="pres">
      <dgm:prSet presAssocID="{6E38DF95-1CE2-46B7-9ADC-277EC8198AF7}" presName="vert1" presStyleCnt="0"/>
      <dgm:spPr/>
    </dgm:pt>
    <dgm:pt modelId="{ABB97BE4-B57C-40B0-9AE5-B5A2822E79E8}" type="pres">
      <dgm:prSet presAssocID="{B9340910-E79B-4AFF-9435-3D5CB1016119}" presName="thickLine" presStyleLbl="alignNode1" presStyleIdx="1" presStyleCnt="3"/>
      <dgm:spPr/>
    </dgm:pt>
    <dgm:pt modelId="{71734E1F-675A-45B1-B44C-2DDD79812C8E}" type="pres">
      <dgm:prSet presAssocID="{B9340910-E79B-4AFF-9435-3D5CB1016119}" presName="horz1" presStyleCnt="0"/>
      <dgm:spPr/>
    </dgm:pt>
    <dgm:pt modelId="{3867BA09-C109-4F82-8F97-9F7371D4117D}" type="pres">
      <dgm:prSet presAssocID="{B9340910-E79B-4AFF-9435-3D5CB1016119}" presName="tx1" presStyleLbl="revTx" presStyleIdx="1" presStyleCnt="3" custScaleY="195185"/>
      <dgm:spPr/>
      <dgm:t>
        <a:bodyPr/>
        <a:lstStyle/>
        <a:p>
          <a:pPr latinLnBrk="1"/>
          <a:endParaRPr lang="ko-KR" altLang="en-US"/>
        </a:p>
      </dgm:t>
    </dgm:pt>
    <dgm:pt modelId="{4303DBF6-9230-4E64-80A1-530A7826A405}" type="pres">
      <dgm:prSet presAssocID="{B9340910-E79B-4AFF-9435-3D5CB1016119}" presName="vert1" presStyleCnt="0"/>
      <dgm:spPr/>
    </dgm:pt>
    <dgm:pt modelId="{59C2C59F-AE6E-406F-96BA-E944F39BBA8E}" type="pres">
      <dgm:prSet presAssocID="{6BFDE81D-C378-41E7-A8B9-7E2326C351C3}" presName="thickLine" presStyleLbl="alignNode1" presStyleIdx="2" presStyleCnt="3" custLinFactNeighborX="1840" custLinFactNeighborY="-78943"/>
      <dgm:spPr/>
    </dgm:pt>
    <dgm:pt modelId="{E8A21152-69A8-494E-B54E-AD23B94F744A}" type="pres">
      <dgm:prSet presAssocID="{6BFDE81D-C378-41E7-A8B9-7E2326C351C3}" presName="horz1" presStyleCnt="0"/>
      <dgm:spPr/>
    </dgm:pt>
    <dgm:pt modelId="{101DF8CE-CA54-4A18-9966-B1F4D177DD42}" type="pres">
      <dgm:prSet presAssocID="{6BFDE81D-C378-41E7-A8B9-7E2326C351C3}" presName="tx1" presStyleLbl="revTx" presStyleIdx="2" presStyleCnt="3" custLinFactNeighborY="-63213"/>
      <dgm:spPr/>
      <dgm:t>
        <a:bodyPr/>
        <a:lstStyle/>
        <a:p>
          <a:pPr latinLnBrk="1"/>
          <a:endParaRPr lang="ko-KR" altLang="en-US"/>
        </a:p>
      </dgm:t>
    </dgm:pt>
    <dgm:pt modelId="{D0B5740F-250B-4E1F-BE0F-D3790A0E4535}" type="pres">
      <dgm:prSet presAssocID="{6BFDE81D-C378-41E7-A8B9-7E2326C351C3}" presName="vert1" presStyleCnt="0"/>
      <dgm:spPr/>
    </dgm:pt>
  </dgm:ptLst>
  <dgm:cxnLst>
    <dgm:cxn modelId="{C63F07BB-B941-4797-A8F8-C17D7F2577E3}" srcId="{62532E31-8291-4679-AEB4-E25FAB91448D}" destId="{6BFDE81D-C378-41E7-A8B9-7E2326C351C3}" srcOrd="2" destOrd="0" parTransId="{5E890CEE-3218-4AB6-9790-1F28AC756042}" sibTransId="{66642651-38E1-4F4F-9D2D-7B8BBF252D00}"/>
    <dgm:cxn modelId="{E74F0B36-B087-465A-A298-AE2E4AB1096F}" type="presOf" srcId="{B9340910-E79B-4AFF-9435-3D5CB1016119}" destId="{3867BA09-C109-4F82-8F97-9F7371D4117D}" srcOrd="0" destOrd="0" presId="urn:microsoft.com/office/officeart/2008/layout/LinedList"/>
    <dgm:cxn modelId="{27E21A9C-4FCC-477E-9C94-8F283CE41AB9}" type="presOf" srcId="{6E38DF95-1CE2-46B7-9ADC-277EC8198AF7}" destId="{9D2ABD65-6C4F-4067-9767-6CCD2B84B789}" srcOrd="0" destOrd="0" presId="urn:microsoft.com/office/officeart/2008/layout/LinedList"/>
    <dgm:cxn modelId="{3D57E86C-BAD8-40EE-9FBE-C88151E5A6E9}" srcId="{62532E31-8291-4679-AEB4-E25FAB91448D}" destId="{B9340910-E79B-4AFF-9435-3D5CB1016119}" srcOrd="1" destOrd="0" parTransId="{D9A7EFE0-F54D-4913-88AA-9DB4BA90EA14}" sibTransId="{07C7217D-AC2D-4CDD-8277-32610D74BDFA}"/>
    <dgm:cxn modelId="{EB0599D3-0306-4A49-8D58-25511140B82D}" srcId="{62532E31-8291-4679-AEB4-E25FAB91448D}" destId="{6E38DF95-1CE2-46B7-9ADC-277EC8198AF7}" srcOrd="0" destOrd="0" parTransId="{A9D33A6E-986C-4CB7-AC23-9F52BA7A2576}" sibTransId="{D3536A52-BE8C-4EB7-B28B-FFF0A7B7C589}"/>
    <dgm:cxn modelId="{022F48D6-6FE5-4192-9C00-456CABC890A0}" type="presOf" srcId="{62532E31-8291-4679-AEB4-E25FAB91448D}" destId="{8F6A96EC-AA72-4E1B-941F-EFBCBEB3655D}" srcOrd="0" destOrd="0" presId="urn:microsoft.com/office/officeart/2008/layout/LinedList"/>
    <dgm:cxn modelId="{C47836EF-5207-4E0F-96CE-EAA93BCF1796}" type="presOf" srcId="{6BFDE81D-C378-41E7-A8B9-7E2326C351C3}" destId="{101DF8CE-CA54-4A18-9966-B1F4D177DD42}" srcOrd="0" destOrd="0" presId="urn:microsoft.com/office/officeart/2008/layout/LinedList"/>
    <dgm:cxn modelId="{518378B2-D41C-458D-816F-76AE82F96C1F}" type="presParOf" srcId="{8F6A96EC-AA72-4E1B-941F-EFBCBEB3655D}" destId="{D9F039D0-C325-4596-AB8E-C527DCA6EC94}" srcOrd="0" destOrd="0" presId="urn:microsoft.com/office/officeart/2008/layout/LinedList"/>
    <dgm:cxn modelId="{ED360FFD-E25B-4DA4-902F-95F80EFBCB04}" type="presParOf" srcId="{8F6A96EC-AA72-4E1B-941F-EFBCBEB3655D}" destId="{B417ACF1-36FE-4F42-9F8A-AA9A035A7973}" srcOrd="1" destOrd="0" presId="urn:microsoft.com/office/officeart/2008/layout/LinedList"/>
    <dgm:cxn modelId="{81A24A8D-6BC5-449E-A9DD-FFC817D353C3}" type="presParOf" srcId="{B417ACF1-36FE-4F42-9F8A-AA9A035A7973}" destId="{9D2ABD65-6C4F-4067-9767-6CCD2B84B789}" srcOrd="0" destOrd="0" presId="urn:microsoft.com/office/officeart/2008/layout/LinedList"/>
    <dgm:cxn modelId="{B70F86B5-A200-4BBD-8DD7-C9511B52E1C7}" type="presParOf" srcId="{B417ACF1-36FE-4F42-9F8A-AA9A035A7973}" destId="{92656474-DB3A-4604-A906-6CC98AF1BB11}" srcOrd="1" destOrd="0" presId="urn:microsoft.com/office/officeart/2008/layout/LinedList"/>
    <dgm:cxn modelId="{2AC9CC9F-AE5B-45E3-89F7-380E3C0E09CB}" type="presParOf" srcId="{8F6A96EC-AA72-4E1B-941F-EFBCBEB3655D}" destId="{ABB97BE4-B57C-40B0-9AE5-B5A2822E79E8}" srcOrd="2" destOrd="0" presId="urn:microsoft.com/office/officeart/2008/layout/LinedList"/>
    <dgm:cxn modelId="{1BF03CE3-6F3E-441C-B9C0-7033D9C250EF}" type="presParOf" srcId="{8F6A96EC-AA72-4E1B-941F-EFBCBEB3655D}" destId="{71734E1F-675A-45B1-B44C-2DDD79812C8E}" srcOrd="3" destOrd="0" presId="urn:microsoft.com/office/officeart/2008/layout/LinedList"/>
    <dgm:cxn modelId="{06948A31-B94F-4BCA-9BCB-B96A4F7416CA}" type="presParOf" srcId="{71734E1F-675A-45B1-B44C-2DDD79812C8E}" destId="{3867BA09-C109-4F82-8F97-9F7371D4117D}" srcOrd="0" destOrd="0" presId="urn:microsoft.com/office/officeart/2008/layout/LinedList"/>
    <dgm:cxn modelId="{6E540380-1BF4-45A9-82EF-5EFB2191576F}" type="presParOf" srcId="{71734E1F-675A-45B1-B44C-2DDD79812C8E}" destId="{4303DBF6-9230-4E64-80A1-530A7826A405}" srcOrd="1" destOrd="0" presId="urn:microsoft.com/office/officeart/2008/layout/LinedList"/>
    <dgm:cxn modelId="{7CCDCCB6-B810-494E-BC79-283F2BE169C6}" type="presParOf" srcId="{8F6A96EC-AA72-4E1B-941F-EFBCBEB3655D}" destId="{59C2C59F-AE6E-406F-96BA-E944F39BBA8E}" srcOrd="4" destOrd="0" presId="urn:microsoft.com/office/officeart/2008/layout/LinedList"/>
    <dgm:cxn modelId="{7FA36F88-4421-45FE-A428-D09D87C89BDE}" type="presParOf" srcId="{8F6A96EC-AA72-4E1B-941F-EFBCBEB3655D}" destId="{E8A21152-69A8-494E-B54E-AD23B94F744A}" srcOrd="5" destOrd="0" presId="urn:microsoft.com/office/officeart/2008/layout/LinedList"/>
    <dgm:cxn modelId="{0A2FA2FC-C523-4A18-A710-5F39F54053A3}" type="presParOf" srcId="{E8A21152-69A8-494E-B54E-AD23B94F744A}" destId="{101DF8CE-CA54-4A18-9966-B1F4D177DD42}" srcOrd="0" destOrd="0" presId="urn:microsoft.com/office/officeart/2008/layout/LinedList"/>
    <dgm:cxn modelId="{6724B76F-0209-46A9-97F8-2DEE25A00061}" type="presParOf" srcId="{E8A21152-69A8-494E-B54E-AD23B94F744A}" destId="{D0B5740F-250B-4E1F-BE0F-D3790A0E453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89E5AC-B88F-48BE-BB57-C91320443B0E}" type="doc">
      <dgm:prSet loTypeId="urn:microsoft.com/office/officeart/2005/8/layout/cycle2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D5D66DE6-FAC9-4FCB-9A45-454015260EF7}">
      <dgm:prSet custT="1"/>
      <dgm:spPr/>
      <dgm:t>
        <a:bodyPr/>
        <a:lstStyle/>
        <a:p>
          <a:pPr rtl="0" latinLnBrk="1">
            <a:lnSpc>
              <a:spcPct val="100000"/>
            </a:lnSpc>
          </a:pPr>
          <a:r>
            <a:rPr lang="ko-KR" altLang="en-US" sz="3600" b="1" dirty="0" smtClean="0"/>
            <a:t>인식  전환</a:t>
          </a:r>
          <a:endParaRPr lang="ko-KR" altLang="en-US" sz="3600" b="1" dirty="0"/>
        </a:p>
      </dgm:t>
    </dgm:pt>
    <dgm:pt modelId="{F0671EF3-2EE0-4ED3-9A7B-EBA723165EA8}" type="parTrans" cxnId="{16300EC1-332D-4A3D-84E4-53DE14FB3008}">
      <dgm:prSet/>
      <dgm:spPr/>
      <dgm:t>
        <a:bodyPr/>
        <a:lstStyle/>
        <a:p>
          <a:pPr latinLnBrk="1">
            <a:lnSpc>
              <a:spcPct val="100000"/>
            </a:lnSpc>
          </a:pPr>
          <a:endParaRPr lang="ko-KR" altLang="en-US" sz="1050"/>
        </a:p>
      </dgm:t>
    </dgm:pt>
    <dgm:pt modelId="{FE76696A-DA58-4903-A4CA-960953A86532}" type="sibTrans" cxnId="{16300EC1-332D-4A3D-84E4-53DE14FB3008}">
      <dgm:prSet/>
      <dgm:spPr/>
      <dgm:t>
        <a:bodyPr/>
        <a:lstStyle/>
        <a:p>
          <a:pPr latinLnBrk="1">
            <a:lnSpc>
              <a:spcPct val="100000"/>
            </a:lnSpc>
          </a:pPr>
          <a:endParaRPr lang="ko-KR" altLang="en-US" sz="1050"/>
        </a:p>
      </dgm:t>
    </dgm:pt>
    <dgm:pt modelId="{4A368D98-B736-4E85-B8FE-72245EB35284}">
      <dgm:prSet custT="1"/>
      <dgm:spPr/>
      <dgm:t>
        <a:bodyPr/>
        <a:lstStyle/>
        <a:p>
          <a:pPr rtl="0" latinLnBrk="1">
            <a:lnSpc>
              <a:spcPct val="100000"/>
            </a:lnSpc>
          </a:pPr>
          <a:r>
            <a:rPr lang="ko-KR" altLang="en-US" sz="3600" b="1" dirty="0" smtClean="0"/>
            <a:t>실천</a:t>
          </a:r>
          <a:endParaRPr lang="ko-KR" altLang="en-US" sz="3600" b="1" dirty="0"/>
        </a:p>
      </dgm:t>
    </dgm:pt>
    <dgm:pt modelId="{27C9F19B-0D10-44C6-BADE-F03FD3887809}" type="parTrans" cxnId="{BDCD0F31-CA95-46DE-B9A9-EB8882C01A81}">
      <dgm:prSet/>
      <dgm:spPr/>
      <dgm:t>
        <a:bodyPr/>
        <a:lstStyle/>
        <a:p>
          <a:pPr latinLnBrk="1">
            <a:lnSpc>
              <a:spcPct val="100000"/>
            </a:lnSpc>
          </a:pPr>
          <a:endParaRPr lang="ko-KR" altLang="en-US" sz="1050"/>
        </a:p>
      </dgm:t>
    </dgm:pt>
    <dgm:pt modelId="{FD189CA4-764F-4B62-8DE7-44A302919B8F}" type="sibTrans" cxnId="{BDCD0F31-CA95-46DE-B9A9-EB8882C01A81}">
      <dgm:prSet/>
      <dgm:spPr/>
      <dgm:t>
        <a:bodyPr/>
        <a:lstStyle/>
        <a:p>
          <a:pPr latinLnBrk="1">
            <a:lnSpc>
              <a:spcPct val="100000"/>
            </a:lnSpc>
          </a:pPr>
          <a:endParaRPr lang="ko-KR" altLang="en-US" sz="1050"/>
        </a:p>
      </dgm:t>
    </dgm:pt>
    <dgm:pt modelId="{C60094F8-56EE-460E-A2A8-E0F262568F37}">
      <dgm:prSet custT="1"/>
      <dgm:spPr/>
      <dgm:t>
        <a:bodyPr/>
        <a:lstStyle/>
        <a:p>
          <a:pPr rtl="0" latinLnBrk="1">
            <a:lnSpc>
              <a:spcPct val="100000"/>
            </a:lnSpc>
          </a:pPr>
          <a:r>
            <a:rPr lang="ko-KR" altLang="en-US" sz="3600" b="1" dirty="0" smtClean="0"/>
            <a:t>협력</a:t>
          </a:r>
          <a:endParaRPr lang="ko-KR" altLang="en-US" sz="3600" b="1" dirty="0"/>
        </a:p>
      </dgm:t>
    </dgm:pt>
    <dgm:pt modelId="{3F7F7981-D515-497A-9231-262D26E275A9}" type="parTrans" cxnId="{48B8121D-FD83-4843-9EDF-1BC0B0879823}">
      <dgm:prSet/>
      <dgm:spPr/>
      <dgm:t>
        <a:bodyPr/>
        <a:lstStyle/>
        <a:p>
          <a:pPr latinLnBrk="1">
            <a:lnSpc>
              <a:spcPct val="100000"/>
            </a:lnSpc>
          </a:pPr>
          <a:endParaRPr lang="ko-KR" altLang="en-US" sz="1200"/>
        </a:p>
      </dgm:t>
    </dgm:pt>
    <dgm:pt modelId="{16925703-D6C8-45C6-838F-FFC9FCB071BE}" type="sibTrans" cxnId="{48B8121D-FD83-4843-9EDF-1BC0B0879823}">
      <dgm:prSet/>
      <dgm:spPr/>
      <dgm:t>
        <a:bodyPr/>
        <a:lstStyle/>
        <a:p>
          <a:pPr latinLnBrk="1">
            <a:lnSpc>
              <a:spcPct val="100000"/>
            </a:lnSpc>
          </a:pPr>
          <a:endParaRPr lang="ko-KR" altLang="en-US" sz="1200"/>
        </a:p>
      </dgm:t>
    </dgm:pt>
    <dgm:pt modelId="{E7F86875-5B1A-4A93-B539-7A1BB083CB7E}" type="pres">
      <dgm:prSet presAssocID="{AD89E5AC-B88F-48BE-BB57-C91320443B0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D18219F-2349-4675-9786-7CFCF8A91070}" type="pres">
      <dgm:prSet presAssocID="{D5D66DE6-FAC9-4FCB-9A45-454015260EF7}" presName="node" presStyleLbl="node1" presStyleIdx="0" presStyleCnt="3" custScaleX="101051" custScaleY="9798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BA2268D-CDA9-4D2A-B16C-E1CBE8223ABD}" type="pres">
      <dgm:prSet presAssocID="{FE76696A-DA58-4903-A4CA-960953A86532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00D322C1-8038-4978-BF2C-37082B11FCE0}" type="pres">
      <dgm:prSet presAssocID="{FE76696A-DA58-4903-A4CA-960953A86532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C71D9719-94B0-4ACD-8B6E-FE33BD6C5707}" type="pres">
      <dgm:prSet presAssocID="{4A368D98-B736-4E85-B8FE-72245EB3528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FF78F0-98BC-428E-82F6-3CA3A9422ECC}" type="pres">
      <dgm:prSet presAssocID="{FD189CA4-764F-4B62-8DE7-44A302919B8F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43436BDF-4E79-4236-B3B6-43E95EF011A5}" type="pres">
      <dgm:prSet presAssocID="{FD189CA4-764F-4B62-8DE7-44A302919B8F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18ECD18-E0ED-4E86-9392-4F5B88A6686C}" type="pres">
      <dgm:prSet presAssocID="{C60094F8-56EE-460E-A2A8-E0F262568F3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50F03E9-686D-4914-B1C0-39D992265B70}" type="pres">
      <dgm:prSet presAssocID="{16925703-D6C8-45C6-838F-FFC9FCB071BE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691F565F-AEF6-41A9-AF8E-070EB6017C8F}" type="pres">
      <dgm:prSet presAssocID="{16925703-D6C8-45C6-838F-FFC9FCB071BE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</dgm:ptLst>
  <dgm:cxnLst>
    <dgm:cxn modelId="{4A2EAF83-5D1E-4E50-B619-301BD1738F99}" type="presOf" srcId="{4A368D98-B736-4E85-B8FE-72245EB35284}" destId="{C71D9719-94B0-4ACD-8B6E-FE33BD6C5707}" srcOrd="0" destOrd="0" presId="urn:microsoft.com/office/officeart/2005/8/layout/cycle2"/>
    <dgm:cxn modelId="{BDCD0F31-CA95-46DE-B9A9-EB8882C01A81}" srcId="{AD89E5AC-B88F-48BE-BB57-C91320443B0E}" destId="{4A368D98-B736-4E85-B8FE-72245EB35284}" srcOrd="1" destOrd="0" parTransId="{27C9F19B-0D10-44C6-BADE-F03FD3887809}" sibTransId="{FD189CA4-764F-4B62-8DE7-44A302919B8F}"/>
    <dgm:cxn modelId="{48B8121D-FD83-4843-9EDF-1BC0B0879823}" srcId="{AD89E5AC-B88F-48BE-BB57-C91320443B0E}" destId="{C60094F8-56EE-460E-A2A8-E0F262568F37}" srcOrd="2" destOrd="0" parTransId="{3F7F7981-D515-497A-9231-262D26E275A9}" sibTransId="{16925703-D6C8-45C6-838F-FFC9FCB071BE}"/>
    <dgm:cxn modelId="{C3331719-D592-4561-89B9-B1827939CE13}" type="presOf" srcId="{FE76696A-DA58-4903-A4CA-960953A86532}" destId="{00D322C1-8038-4978-BF2C-37082B11FCE0}" srcOrd="1" destOrd="0" presId="urn:microsoft.com/office/officeart/2005/8/layout/cycle2"/>
    <dgm:cxn modelId="{93AB8FD1-228E-4428-9290-8A3F74D13B38}" type="presOf" srcId="{FE76696A-DA58-4903-A4CA-960953A86532}" destId="{EBA2268D-CDA9-4D2A-B16C-E1CBE8223ABD}" srcOrd="0" destOrd="0" presId="urn:microsoft.com/office/officeart/2005/8/layout/cycle2"/>
    <dgm:cxn modelId="{374E2842-2F03-40FE-9264-5FDF336A670A}" type="presOf" srcId="{16925703-D6C8-45C6-838F-FFC9FCB071BE}" destId="{691F565F-AEF6-41A9-AF8E-070EB6017C8F}" srcOrd="1" destOrd="0" presId="urn:microsoft.com/office/officeart/2005/8/layout/cycle2"/>
    <dgm:cxn modelId="{DF6070BB-0B09-47CF-B572-4E734A913F5B}" type="presOf" srcId="{AD89E5AC-B88F-48BE-BB57-C91320443B0E}" destId="{E7F86875-5B1A-4A93-B539-7A1BB083CB7E}" srcOrd="0" destOrd="0" presId="urn:microsoft.com/office/officeart/2005/8/layout/cycle2"/>
    <dgm:cxn modelId="{C6DE375E-B257-4BBC-8523-12E3E4E9AB23}" type="presOf" srcId="{16925703-D6C8-45C6-838F-FFC9FCB071BE}" destId="{B50F03E9-686D-4914-B1C0-39D992265B70}" srcOrd="0" destOrd="0" presId="urn:microsoft.com/office/officeart/2005/8/layout/cycle2"/>
    <dgm:cxn modelId="{4B7D9282-44B1-4BF7-8DD7-5622D19DC163}" type="presOf" srcId="{FD189CA4-764F-4B62-8DE7-44A302919B8F}" destId="{52FF78F0-98BC-428E-82F6-3CA3A9422ECC}" srcOrd="0" destOrd="0" presId="urn:microsoft.com/office/officeart/2005/8/layout/cycle2"/>
    <dgm:cxn modelId="{16300EC1-332D-4A3D-84E4-53DE14FB3008}" srcId="{AD89E5AC-B88F-48BE-BB57-C91320443B0E}" destId="{D5D66DE6-FAC9-4FCB-9A45-454015260EF7}" srcOrd="0" destOrd="0" parTransId="{F0671EF3-2EE0-4ED3-9A7B-EBA723165EA8}" sibTransId="{FE76696A-DA58-4903-A4CA-960953A86532}"/>
    <dgm:cxn modelId="{2FCED2CC-5040-4B1B-A9D5-60F699DCBAFE}" type="presOf" srcId="{D5D66DE6-FAC9-4FCB-9A45-454015260EF7}" destId="{AD18219F-2349-4675-9786-7CFCF8A91070}" srcOrd="0" destOrd="0" presId="urn:microsoft.com/office/officeart/2005/8/layout/cycle2"/>
    <dgm:cxn modelId="{E070E8C5-3407-42AF-9D31-5293A44EDDAE}" type="presOf" srcId="{C60094F8-56EE-460E-A2A8-E0F262568F37}" destId="{818ECD18-E0ED-4E86-9392-4F5B88A6686C}" srcOrd="0" destOrd="0" presId="urn:microsoft.com/office/officeart/2005/8/layout/cycle2"/>
    <dgm:cxn modelId="{3CAB4FE0-E8D8-441E-B6EA-A99CB7346EE1}" type="presOf" srcId="{FD189CA4-764F-4B62-8DE7-44A302919B8F}" destId="{43436BDF-4E79-4236-B3B6-43E95EF011A5}" srcOrd="1" destOrd="0" presId="urn:microsoft.com/office/officeart/2005/8/layout/cycle2"/>
    <dgm:cxn modelId="{D8DD41C9-FE20-4370-89DF-5AC57234BD3B}" type="presParOf" srcId="{E7F86875-5B1A-4A93-B539-7A1BB083CB7E}" destId="{AD18219F-2349-4675-9786-7CFCF8A91070}" srcOrd="0" destOrd="0" presId="urn:microsoft.com/office/officeart/2005/8/layout/cycle2"/>
    <dgm:cxn modelId="{61B0AE95-1A67-45EC-AD27-26C91244395E}" type="presParOf" srcId="{E7F86875-5B1A-4A93-B539-7A1BB083CB7E}" destId="{EBA2268D-CDA9-4D2A-B16C-E1CBE8223ABD}" srcOrd="1" destOrd="0" presId="urn:microsoft.com/office/officeart/2005/8/layout/cycle2"/>
    <dgm:cxn modelId="{93C8B0ED-9269-449F-B864-CD16B26BBB38}" type="presParOf" srcId="{EBA2268D-CDA9-4D2A-B16C-E1CBE8223ABD}" destId="{00D322C1-8038-4978-BF2C-37082B11FCE0}" srcOrd="0" destOrd="0" presId="urn:microsoft.com/office/officeart/2005/8/layout/cycle2"/>
    <dgm:cxn modelId="{4DF5FBF2-33DC-4A52-9118-BF39C1B38340}" type="presParOf" srcId="{E7F86875-5B1A-4A93-B539-7A1BB083CB7E}" destId="{C71D9719-94B0-4ACD-8B6E-FE33BD6C5707}" srcOrd="2" destOrd="0" presId="urn:microsoft.com/office/officeart/2005/8/layout/cycle2"/>
    <dgm:cxn modelId="{6BCFD451-20CB-4AC0-83F9-83EE1A5E5BDA}" type="presParOf" srcId="{E7F86875-5B1A-4A93-B539-7A1BB083CB7E}" destId="{52FF78F0-98BC-428E-82F6-3CA3A9422ECC}" srcOrd="3" destOrd="0" presId="urn:microsoft.com/office/officeart/2005/8/layout/cycle2"/>
    <dgm:cxn modelId="{A6F0E3EA-6EB8-4208-93FC-63DB6724291B}" type="presParOf" srcId="{52FF78F0-98BC-428E-82F6-3CA3A9422ECC}" destId="{43436BDF-4E79-4236-B3B6-43E95EF011A5}" srcOrd="0" destOrd="0" presId="urn:microsoft.com/office/officeart/2005/8/layout/cycle2"/>
    <dgm:cxn modelId="{43CAD754-82BC-4D05-B038-D26876018B1C}" type="presParOf" srcId="{E7F86875-5B1A-4A93-B539-7A1BB083CB7E}" destId="{818ECD18-E0ED-4E86-9392-4F5B88A6686C}" srcOrd="4" destOrd="0" presId="urn:microsoft.com/office/officeart/2005/8/layout/cycle2"/>
    <dgm:cxn modelId="{811DC2C1-5087-48EF-A94F-24A2B451ABFD}" type="presParOf" srcId="{E7F86875-5B1A-4A93-B539-7A1BB083CB7E}" destId="{B50F03E9-686D-4914-B1C0-39D992265B70}" srcOrd="5" destOrd="0" presId="urn:microsoft.com/office/officeart/2005/8/layout/cycle2"/>
    <dgm:cxn modelId="{DC37E58D-6E19-4539-97B7-1D6C028C6419}" type="presParOf" srcId="{B50F03E9-686D-4914-B1C0-39D992265B70}" destId="{691F565F-AEF6-41A9-AF8E-070EB6017C8F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E33A8B1-EA23-4F55-B4D5-C20EDE332341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B03CC2BF-8D80-47F9-935C-5EE55F80DEFC}">
      <dgm:prSet/>
      <dgm:spPr/>
      <dgm:t>
        <a:bodyPr/>
        <a:lstStyle/>
        <a:p>
          <a:pPr rtl="0" latinLnBrk="1"/>
          <a:r>
            <a:rPr lang="ko-KR" smtClean="0"/>
            <a:t>미시적 접근</a:t>
          </a:r>
          <a:endParaRPr lang="ko-KR"/>
        </a:p>
      </dgm:t>
    </dgm:pt>
    <dgm:pt modelId="{50C8F621-6EC2-49D2-9038-2C3209E62D76}" type="parTrans" cxnId="{A0E2733A-B45F-42CC-80D6-46FF9297CED9}">
      <dgm:prSet/>
      <dgm:spPr/>
      <dgm:t>
        <a:bodyPr/>
        <a:lstStyle/>
        <a:p>
          <a:pPr latinLnBrk="1"/>
          <a:endParaRPr lang="ko-KR" altLang="en-US"/>
        </a:p>
      </dgm:t>
    </dgm:pt>
    <dgm:pt modelId="{FBC1A759-D840-4474-903A-EDAFB2DB16BE}" type="sibTrans" cxnId="{A0E2733A-B45F-42CC-80D6-46FF9297CED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234DBEF5-FCD5-4914-8126-A263BB169A6C}">
      <dgm:prSet/>
      <dgm:spPr/>
      <dgm:t>
        <a:bodyPr/>
        <a:lstStyle/>
        <a:p>
          <a:pPr rtl="0" latinLnBrk="1"/>
          <a:r>
            <a:rPr lang="ko-KR" dirty="0" smtClean="0"/>
            <a:t>거시적 접근</a:t>
          </a:r>
          <a:endParaRPr lang="ko-KR" dirty="0"/>
        </a:p>
      </dgm:t>
    </dgm:pt>
    <dgm:pt modelId="{C7682FA1-CA3B-4320-8BAE-171DDF316031}" type="parTrans" cxnId="{C07C7979-FCB9-4AE2-80F1-9F6CD329A2B1}">
      <dgm:prSet/>
      <dgm:spPr/>
      <dgm:t>
        <a:bodyPr/>
        <a:lstStyle/>
        <a:p>
          <a:pPr latinLnBrk="1"/>
          <a:endParaRPr lang="ko-KR" altLang="en-US"/>
        </a:p>
      </dgm:t>
    </dgm:pt>
    <dgm:pt modelId="{268AA9B0-D264-4EDA-8C0B-DDC0FAAF6CFC}" type="sibTrans" cxnId="{C07C7979-FCB9-4AE2-80F1-9F6CD329A2B1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9D657F9E-4426-4ED5-95DC-8D2D3A5F0C29}" type="pres">
      <dgm:prSet presAssocID="{FE33A8B1-EA23-4F55-B4D5-C20EDE33234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85092F-9C0A-4706-9169-C8D3FB53E5D9}" type="pres">
      <dgm:prSet presAssocID="{FE33A8B1-EA23-4F55-B4D5-C20EDE332341}" presName="dot1" presStyleLbl="alignNode1" presStyleIdx="0" presStyleCnt="10"/>
      <dgm:spPr/>
    </dgm:pt>
    <dgm:pt modelId="{7C72A9FC-93EF-4467-AFF8-03A12DE14FBB}" type="pres">
      <dgm:prSet presAssocID="{FE33A8B1-EA23-4F55-B4D5-C20EDE332341}" presName="dot2" presStyleLbl="alignNode1" presStyleIdx="1" presStyleCnt="10"/>
      <dgm:spPr/>
    </dgm:pt>
    <dgm:pt modelId="{255D7E68-CA68-4874-82B2-C87F5ED96FCD}" type="pres">
      <dgm:prSet presAssocID="{FE33A8B1-EA23-4F55-B4D5-C20EDE332341}" presName="dot3" presStyleLbl="alignNode1" presStyleIdx="2" presStyleCnt="10"/>
      <dgm:spPr/>
    </dgm:pt>
    <dgm:pt modelId="{1FA84543-EEBC-4E97-9A3E-63912057611A}" type="pres">
      <dgm:prSet presAssocID="{FE33A8B1-EA23-4F55-B4D5-C20EDE332341}" presName="dotArrow1" presStyleLbl="alignNode1" presStyleIdx="3" presStyleCnt="10"/>
      <dgm:spPr/>
    </dgm:pt>
    <dgm:pt modelId="{98139A26-0817-4C2F-86BA-65457A124090}" type="pres">
      <dgm:prSet presAssocID="{FE33A8B1-EA23-4F55-B4D5-C20EDE332341}" presName="dotArrow2" presStyleLbl="alignNode1" presStyleIdx="4" presStyleCnt="10"/>
      <dgm:spPr/>
    </dgm:pt>
    <dgm:pt modelId="{B03AA70B-0777-433A-B977-E91DF30201FE}" type="pres">
      <dgm:prSet presAssocID="{FE33A8B1-EA23-4F55-B4D5-C20EDE332341}" presName="dotArrow3" presStyleLbl="alignNode1" presStyleIdx="5" presStyleCnt="10"/>
      <dgm:spPr/>
    </dgm:pt>
    <dgm:pt modelId="{26ADACB7-5A4E-4116-8746-3FCA3CD6C956}" type="pres">
      <dgm:prSet presAssocID="{FE33A8B1-EA23-4F55-B4D5-C20EDE332341}" presName="dotArrow4" presStyleLbl="alignNode1" presStyleIdx="6" presStyleCnt="10"/>
      <dgm:spPr/>
    </dgm:pt>
    <dgm:pt modelId="{29BA7BDB-3D8A-45A9-80B6-9ABD587327CA}" type="pres">
      <dgm:prSet presAssocID="{FE33A8B1-EA23-4F55-B4D5-C20EDE332341}" presName="dotArrow5" presStyleLbl="alignNode1" presStyleIdx="7" presStyleCnt="10"/>
      <dgm:spPr/>
    </dgm:pt>
    <dgm:pt modelId="{FC0A0DDD-FE2F-4EB6-B0D7-D9673A24949D}" type="pres">
      <dgm:prSet presAssocID="{FE33A8B1-EA23-4F55-B4D5-C20EDE332341}" presName="dotArrow6" presStyleLbl="alignNode1" presStyleIdx="8" presStyleCnt="10"/>
      <dgm:spPr/>
    </dgm:pt>
    <dgm:pt modelId="{3F21AED4-6FDE-438F-91A5-8A3AECB1E13A}" type="pres">
      <dgm:prSet presAssocID="{FE33A8B1-EA23-4F55-B4D5-C20EDE332341}" presName="dotArrow7" presStyleLbl="alignNode1" presStyleIdx="9" presStyleCnt="10"/>
      <dgm:spPr/>
    </dgm:pt>
    <dgm:pt modelId="{4E6A08BE-EA82-4A3D-9C5F-F030D77D7672}" type="pres">
      <dgm:prSet presAssocID="{B03CC2BF-8D80-47F9-935C-5EE55F80DEFC}" presName="parTx1" presStyleLbl="node1" presStyleIdx="0" presStyleCnt="2" custLinFactNeighborX="10336" custLinFactNeighborY="18580"/>
      <dgm:spPr/>
      <dgm:t>
        <a:bodyPr/>
        <a:lstStyle/>
        <a:p>
          <a:pPr latinLnBrk="1"/>
          <a:endParaRPr lang="ko-KR" altLang="en-US"/>
        </a:p>
      </dgm:t>
    </dgm:pt>
    <dgm:pt modelId="{F2B52508-B077-44C8-97C0-A4CF1DF0DDBB}" type="pres">
      <dgm:prSet presAssocID="{FBC1A759-D840-4474-903A-EDAFB2DB16BE}" presName="picture1" presStyleCnt="0"/>
      <dgm:spPr/>
    </dgm:pt>
    <dgm:pt modelId="{2042FFE3-3997-40D8-BCAA-ACDD03B25ABE}" type="pres">
      <dgm:prSet presAssocID="{FBC1A759-D840-4474-903A-EDAFB2DB16BE}" presName="imageRepeatNode" presStyleLbl="fgImgPlac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0C60FB6B-68ED-4029-B112-A6763796579C}" type="pres">
      <dgm:prSet presAssocID="{234DBEF5-FCD5-4914-8126-A263BB169A6C}" presName="parTx2" presStyleLbl="node1" presStyleIdx="1" presStyleCnt="2" custLinFactNeighborX="4720" custLinFactNeighborY="-20815"/>
      <dgm:spPr/>
      <dgm:t>
        <a:bodyPr/>
        <a:lstStyle/>
        <a:p>
          <a:pPr latinLnBrk="1"/>
          <a:endParaRPr lang="ko-KR" altLang="en-US"/>
        </a:p>
      </dgm:t>
    </dgm:pt>
    <dgm:pt modelId="{56616862-95F6-423E-B5F3-1A3F28997313}" type="pres">
      <dgm:prSet presAssocID="{268AA9B0-D264-4EDA-8C0B-DDC0FAAF6CFC}" presName="picture2" presStyleCnt="0"/>
      <dgm:spPr/>
    </dgm:pt>
    <dgm:pt modelId="{2D938BBC-622C-4DFD-9372-7E68C5A0A7ED}" type="pres">
      <dgm:prSet presAssocID="{268AA9B0-D264-4EDA-8C0B-DDC0FAAF6CFC}" presName="imageRepeatNode" presStyleLbl="fgImgPlace1" presStyleIdx="1" presStyleCnt="2"/>
      <dgm:spPr/>
      <dgm:t>
        <a:bodyPr/>
        <a:lstStyle/>
        <a:p>
          <a:pPr latinLnBrk="1"/>
          <a:endParaRPr lang="ko-KR" altLang="en-US"/>
        </a:p>
      </dgm:t>
    </dgm:pt>
  </dgm:ptLst>
  <dgm:cxnLst>
    <dgm:cxn modelId="{C07C7979-FCB9-4AE2-80F1-9F6CD329A2B1}" srcId="{FE33A8B1-EA23-4F55-B4D5-C20EDE332341}" destId="{234DBEF5-FCD5-4914-8126-A263BB169A6C}" srcOrd="1" destOrd="0" parTransId="{C7682FA1-CA3B-4320-8BAE-171DDF316031}" sibTransId="{268AA9B0-D264-4EDA-8C0B-DDC0FAAF6CFC}"/>
    <dgm:cxn modelId="{FC114DD7-FA4C-4D1B-BCDD-D6F1361E3551}" type="presOf" srcId="{234DBEF5-FCD5-4914-8126-A263BB169A6C}" destId="{0C60FB6B-68ED-4029-B112-A6763796579C}" srcOrd="0" destOrd="0" presId="urn:microsoft.com/office/officeart/2008/layout/AscendingPictureAccentProcess"/>
    <dgm:cxn modelId="{A0E2733A-B45F-42CC-80D6-46FF9297CED9}" srcId="{FE33A8B1-EA23-4F55-B4D5-C20EDE332341}" destId="{B03CC2BF-8D80-47F9-935C-5EE55F80DEFC}" srcOrd="0" destOrd="0" parTransId="{50C8F621-6EC2-49D2-9038-2C3209E62D76}" sibTransId="{FBC1A759-D840-4474-903A-EDAFB2DB16BE}"/>
    <dgm:cxn modelId="{EEA24476-E9A7-4782-A791-5734A79EAB1F}" type="presOf" srcId="{FBC1A759-D840-4474-903A-EDAFB2DB16BE}" destId="{2042FFE3-3997-40D8-BCAA-ACDD03B25ABE}" srcOrd="0" destOrd="0" presId="urn:microsoft.com/office/officeart/2008/layout/AscendingPictureAccentProcess"/>
    <dgm:cxn modelId="{29D853A4-393A-41B1-B265-57A1DB1F6776}" type="presOf" srcId="{FE33A8B1-EA23-4F55-B4D5-C20EDE332341}" destId="{9D657F9E-4426-4ED5-95DC-8D2D3A5F0C29}" srcOrd="0" destOrd="0" presId="urn:microsoft.com/office/officeart/2008/layout/AscendingPictureAccentProcess"/>
    <dgm:cxn modelId="{6D758CBE-4C80-4277-AC8D-3675FD8D0A7F}" type="presOf" srcId="{268AA9B0-D264-4EDA-8C0B-DDC0FAAF6CFC}" destId="{2D938BBC-622C-4DFD-9372-7E68C5A0A7ED}" srcOrd="0" destOrd="0" presId="urn:microsoft.com/office/officeart/2008/layout/AscendingPictureAccentProcess"/>
    <dgm:cxn modelId="{D8C53F92-3B10-432D-BF02-6E2BC52A8D5C}" type="presOf" srcId="{B03CC2BF-8D80-47F9-935C-5EE55F80DEFC}" destId="{4E6A08BE-EA82-4A3D-9C5F-F030D77D7672}" srcOrd="0" destOrd="0" presId="urn:microsoft.com/office/officeart/2008/layout/AscendingPictureAccentProcess"/>
    <dgm:cxn modelId="{F302BEE5-7B8C-4A23-B995-2A797A9B9803}" type="presParOf" srcId="{9D657F9E-4426-4ED5-95DC-8D2D3A5F0C29}" destId="{2F85092F-9C0A-4706-9169-C8D3FB53E5D9}" srcOrd="0" destOrd="0" presId="urn:microsoft.com/office/officeart/2008/layout/AscendingPictureAccentProcess"/>
    <dgm:cxn modelId="{E3E3866F-FC18-4B2F-9756-BCAC420B9D48}" type="presParOf" srcId="{9D657F9E-4426-4ED5-95DC-8D2D3A5F0C29}" destId="{7C72A9FC-93EF-4467-AFF8-03A12DE14FBB}" srcOrd="1" destOrd="0" presId="urn:microsoft.com/office/officeart/2008/layout/AscendingPictureAccentProcess"/>
    <dgm:cxn modelId="{92373411-9F1D-4E03-8644-3DAB4752F166}" type="presParOf" srcId="{9D657F9E-4426-4ED5-95DC-8D2D3A5F0C29}" destId="{255D7E68-CA68-4874-82B2-C87F5ED96FCD}" srcOrd="2" destOrd="0" presId="urn:microsoft.com/office/officeart/2008/layout/AscendingPictureAccentProcess"/>
    <dgm:cxn modelId="{55120127-8874-4058-B20F-1E71514CCEC0}" type="presParOf" srcId="{9D657F9E-4426-4ED5-95DC-8D2D3A5F0C29}" destId="{1FA84543-EEBC-4E97-9A3E-63912057611A}" srcOrd="3" destOrd="0" presId="urn:microsoft.com/office/officeart/2008/layout/AscendingPictureAccentProcess"/>
    <dgm:cxn modelId="{03AD9846-9197-4CFD-98F4-94E64EEED736}" type="presParOf" srcId="{9D657F9E-4426-4ED5-95DC-8D2D3A5F0C29}" destId="{98139A26-0817-4C2F-86BA-65457A124090}" srcOrd="4" destOrd="0" presId="urn:microsoft.com/office/officeart/2008/layout/AscendingPictureAccentProcess"/>
    <dgm:cxn modelId="{569BBDA7-BA3E-4810-AAF9-BC5CE136BAF6}" type="presParOf" srcId="{9D657F9E-4426-4ED5-95DC-8D2D3A5F0C29}" destId="{B03AA70B-0777-433A-B977-E91DF30201FE}" srcOrd="5" destOrd="0" presId="urn:microsoft.com/office/officeart/2008/layout/AscendingPictureAccentProcess"/>
    <dgm:cxn modelId="{66F0A5A5-1F48-4D23-AD21-3897A98D03B1}" type="presParOf" srcId="{9D657F9E-4426-4ED5-95DC-8D2D3A5F0C29}" destId="{26ADACB7-5A4E-4116-8746-3FCA3CD6C956}" srcOrd="6" destOrd="0" presId="urn:microsoft.com/office/officeart/2008/layout/AscendingPictureAccentProcess"/>
    <dgm:cxn modelId="{7ABD5212-098A-46B3-B60A-6D9B5473705C}" type="presParOf" srcId="{9D657F9E-4426-4ED5-95DC-8D2D3A5F0C29}" destId="{29BA7BDB-3D8A-45A9-80B6-9ABD587327CA}" srcOrd="7" destOrd="0" presId="urn:microsoft.com/office/officeart/2008/layout/AscendingPictureAccentProcess"/>
    <dgm:cxn modelId="{C3EEE179-F41D-4158-8213-6840A74DBAC2}" type="presParOf" srcId="{9D657F9E-4426-4ED5-95DC-8D2D3A5F0C29}" destId="{FC0A0DDD-FE2F-4EB6-B0D7-D9673A24949D}" srcOrd="8" destOrd="0" presId="urn:microsoft.com/office/officeart/2008/layout/AscendingPictureAccentProcess"/>
    <dgm:cxn modelId="{99658479-A698-4DDA-9364-6B8F131BB247}" type="presParOf" srcId="{9D657F9E-4426-4ED5-95DC-8D2D3A5F0C29}" destId="{3F21AED4-6FDE-438F-91A5-8A3AECB1E13A}" srcOrd="9" destOrd="0" presId="urn:microsoft.com/office/officeart/2008/layout/AscendingPictureAccentProcess"/>
    <dgm:cxn modelId="{5FC55354-961B-4814-9085-A1BA4FBEDD66}" type="presParOf" srcId="{9D657F9E-4426-4ED5-95DC-8D2D3A5F0C29}" destId="{4E6A08BE-EA82-4A3D-9C5F-F030D77D7672}" srcOrd="10" destOrd="0" presId="urn:microsoft.com/office/officeart/2008/layout/AscendingPictureAccentProcess"/>
    <dgm:cxn modelId="{ADE3ACBC-E369-4171-9560-61B05698845E}" type="presParOf" srcId="{9D657F9E-4426-4ED5-95DC-8D2D3A5F0C29}" destId="{F2B52508-B077-44C8-97C0-A4CF1DF0DDBB}" srcOrd="11" destOrd="0" presId="urn:microsoft.com/office/officeart/2008/layout/AscendingPictureAccentProcess"/>
    <dgm:cxn modelId="{5BA99703-771F-4305-A908-A9C646070D4B}" type="presParOf" srcId="{F2B52508-B077-44C8-97C0-A4CF1DF0DDBB}" destId="{2042FFE3-3997-40D8-BCAA-ACDD03B25ABE}" srcOrd="0" destOrd="0" presId="urn:microsoft.com/office/officeart/2008/layout/AscendingPictureAccentProcess"/>
    <dgm:cxn modelId="{80779DD2-B205-4B09-B146-5AA02DA8FDF5}" type="presParOf" srcId="{9D657F9E-4426-4ED5-95DC-8D2D3A5F0C29}" destId="{0C60FB6B-68ED-4029-B112-A6763796579C}" srcOrd="12" destOrd="0" presId="urn:microsoft.com/office/officeart/2008/layout/AscendingPictureAccentProcess"/>
    <dgm:cxn modelId="{DC2370D1-6C89-4CA2-8984-DCD386D34DC0}" type="presParOf" srcId="{9D657F9E-4426-4ED5-95DC-8D2D3A5F0C29}" destId="{56616862-95F6-423E-B5F3-1A3F28997313}" srcOrd="13" destOrd="0" presId="urn:microsoft.com/office/officeart/2008/layout/AscendingPictureAccentProcess"/>
    <dgm:cxn modelId="{F17F9EA4-CDC0-4578-974F-63CB4A8A00C5}" type="presParOf" srcId="{56616862-95F6-423E-B5F3-1A3F28997313}" destId="{2D938BBC-622C-4DFD-9372-7E68C5A0A7ED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4401AA-ACCD-4598-9D07-DBDFB30D2E8E}">
      <dsp:nvSpPr>
        <dsp:cNvPr id="0" name=""/>
        <dsp:cNvSpPr/>
      </dsp:nvSpPr>
      <dsp:spPr>
        <a:xfrm>
          <a:off x="0" y="216024"/>
          <a:ext cx="7068885" cy="1216800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l" defTabSz="914400" rtl="0" eaLnBrk="1" fontAlgn="auto" latinLnBrk="1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3200" b="1" kern="1200" dirty="0" smtClean="0">
              <a:solidFill>
                <a:schemeClr val="tx1"/>
              </a:solidFill>
              <a:latin typeface="+mj-ea"/>
              <a:ea typeface="+mj-ea"/>
            </a:rPr>
            <a:t>노인인권</a:t>
          </a:r>
          <a:r>
            <a:rPr lang="ko-KR" altLang="en-US" sz="2400" b="1" kern="1200" dirty="0" smtClean="0">
              <a:solidFill>
                <a:schemeClr val="tx1"/>
              </a:solidFill>
              <a:latin typeface="+mj-ea"/>
              <a:ea typeface="+mj-ea"/>
            </a:rPr>
            <a:t>의</a:t>
          </a:r>
          <a:r>
            <a:rPr lang="ko-KR" altLang="en-US" sz="3200" b="1" kern="1200" dirty="0" smtClean="0">
              <a:solidFill>
                <a:schemeClr val="tx1"/>
              </a:solidFill>
              <a:latin typeface="+mj-ea"/>
              <a:ea typeface="+mj-ea"/>
            </a:rPr>
            <a:t> 개념</a:t>
          </a:r>
          <a:r>
            <a:rPr lang="ko-KR" altLang="en-US" sz="2400" b="1" kern="1200" dirty="0" smtClean="0">
              <a:solidFill>
                <a:schemeClr val="tx1"/>
              </a:solidFill>
              <a:latin typeface="+mj-ea"/>
              <a:ea typeface="+mj-ea"/>
            </a:rPr>
            <a:t>과</a:t>
          </a:r>
          <a:r>
            <a:rPr lang="ko-KR" altLang="en-US" sz="3200" b="1" kern="1200" dirty="0" smtClean="0">
              <a:solidFill>
                <a:schemeClr val="tx1"/>
              </a:solidFill>
              <a:latin typeface="+mj-ea"/>
              <a:ea typeface="+mj-ea"/>
            </a:rPr>
            <a:t> 현주소</a:t>
          </a:r>
          <a:endParaRPr lang="en-US" altLang="ko-KR" sz="3200" b="1" kern="1200" dirty="0" smtClean="0">
            <a:solidFill>
              <a:schemeClr val="tx1"/>
            </a:solidFill>
            <a:latin typeface="+mj-ea"/>
            <a:ea typeface="+mj-ea"/>
          </a:endParaRPr>
        </a:p>
      </dsp:txBody>
      <dsp:txXfrm>
        <a:off x="59399" y="275423"/>
        <a:ext cx="6950087" cy="1098002"/>
      </dsp:txXfrm>
    </dsp:sp>
    <dsp:sp modelId="{74A07AB4-E6E5-404C-AFDB-23202ECA423C}">
      <dsp:nvSpPr>
        <dsp:cNvPr id="0" name=""/>
        <dsp:cNvSpPr/>
      </dsp:nvSpPr>
      <dsp:spPr>
        <a:xfrm>
          <a:off x="0" y="1511869"/>
          <a:ext cx="7068885" cy="121680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1" kern="1200" dirty="0" smtClean="0">
              <a:solidFill>
                <a:schemeClr val="tx1"/>
              </a:solidFill>
            </a:rPr>
            <a:t>노인인권 보호</a:t>
          </a:r>
          <a:r>
            <a:rPr lang="ko-KR" altLang="en-US" sz="3200" b="1" kern="12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〮</a:t>
          </a:r>
          <a:r>
            <a:rPr lang="ko-KR" altLang="en-US" sz="3200" b="1" kern="1200" dirty="0" smtClean="0">
              <a:solidFill>
                <a:schemeClr val="tx1"/>
              </a:solidFill>
            </a:rPr>
            <a:t>증진</a:t>
          </a:r>
          <a:r>
            <a:rPr lang="ko-KR" altLang="en-US" sz="2400" b="1" kern="1200" dirty="0" smtClean="0">
              <a:solidFill>
                <a:schemeClr val="tx1"/>
              </a:solidFill>
            </a:rPr>
            <a:t>을</a:t>
          </a:r>
          <a:r>
            <a:rPr lang="en-US" altLang="ko-KR" sz="2400" b="1" kern="1200" dirty="0" smtClean="0">
              <a:solidFill>
                <a:schemeClr val="tx1"/>
              </a:solidFill>
            </a:rPr>
            <a:t> </a:t>
          </a:r>
          <a:r>
            <a:rPr lang="ko-KR" altLang="en-US" sz="2400" b="1" kern="1200" dirty="0" smtClean="0">
              <a:solidFill>
                <a:schemeClr val="tx1"/>
              </a:solidFill>
            </a:rPr>
            <a:t>위한 </a:t>
          </a:r>
          <a:r>
            <a:rPr lang="en-US" altLang="ko-KR" sz="3200" b="1" kern="1200" dirty="0" smtClean="0">
              <a:solidFill>
                <a:schemeClr val="tx1"/>
              </a:solidFill>
            </a:rPr>
            <a:t>UN</a:t>
          </a:r>
          <a:r>
            <a:rPr lang="ko-KR" altLang="en-US" sz="3200" b="1" kern="1200" dirty="0" smtClean="0">
              <a:solidFill>
                <a:schemeClr val="tx1"/>
              </a:solidFill>
            </a:rPr>
            <a:t> 동향</a:t>
          </a:r>
          <a:endParaRPr lang="en-US" sz="3200" b="1" kern="1200" dirty="0">
            <a:solidFill>
              <a:schemeClr val="tx1"/>
            </a:solidFill>
          </a:endParaRPr>
        </a:p>
      </dsp:txBody>
      <dsp:txXfrm>
        <a:off x="59399" y="1571268"/>
        <a:ext cx="6950087" cy="1098002"/>
      </dsp:txXfrm>
    </dsp:sp>
    <dsp:sp modelId="{B86F5678-F79F-4B81-A10E-79234047A433}">
      <dsp:nvSpPr>
        <dsp:cNvPr id="0" name=""/>
        <dsp:cNvSpPr/>
      </dsp:nvSpPr>
      <dsp:spPr>
        <a:xfrm>
          <a:off x="0" y="2938725"/>
          <a:ext cx="7068885" cy="1216800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1" kern="1200" dirty="0" smtClean="0">
              <a:solidFill>
                <a:schemeClr val="tx1"/>
              </a:solidFill>
            </a:rPr>
            <a:t>노인인권</a:t>
          </a:r>
          <a:r>
            <a:rPr lang="ko-KR" altLang="en-US" sz="2400" b="1" kern="1200" dirty="0" smtClean="0">
              <a:solidFill>
                <a:schemeClr val="tx1"/>
              </a:solidFill>
            </a:rPr>
            <a:t>과</a:t>
          </a:r>
          <a:r>
            <a:rPr lang="ko-KR" altLang="en-US" sz="3200" b="1" kern="1200" dirty="0" smtClean="0">
              <a:solidFill>
                <a:schemeClr val="tx1"/>
              </a:solidFill>
            </a:rPr>
            <a:t> 노인단체</a:t>
          </a:r>
          <a:r>
            <a:rPr lang="ko-KR" altLang="en-US" sz="2400" b="1" kern="1200" dirty="0" smtClean="0">
              <a:solidFill>
                <a:schemeClr val="tx1"/>
              </a:solidFill>
            </a:rPr>
            <a:t>의</a:t>
          </a:r>
          <a:r>
            <a:rPr lang="ko-KR" altLang="en-US" sz="3200" b="1" kern="1200" dirty="0" smtClean="0">
              <a:solidFill>
                <a:schemeClr val="tx1"/>
              </a:solidFill>
            </a:rPr>
            <a:t> 역할</a:t>
          </a:r>
          <a:endParaRPr lang="en-US" sz="3200" b="1" kern="1200" dirty="0">
            <a:solidFill>
              <a:schemeClr val="tx1"/>
            </a:solidFill>
          </a:endParaRPr>
        </a:p>
      </dsp:txBody>
      <dsp:txXfrm>
        <a:off x="59399" y="2998124"/>
        <a:ext cx="6950087" cy="10980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95ADD-5ADC-4984-A9DD-8FAC311CA3E4}">
      <dsp:nvSpPr>
        <dsp:cNvPr id="0" name=""/>
        <dsp:cNvSpPr/>
      </dsp:nvSpPr>
      <dsp:spPr>
        <a:xfrm>
          <a:off x="1170368" y="2107116"/>
          <a:ext cx="1360021" cy="11678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i="0" kern="1200" smtClean="0"/>
            <a:t>정부</a:t>
          </a:r>
          <a:endParaRPr lang="ko-KR" altLang="en-US" sz="2000" b="1" i="0" kern="1200"/>
        </a:p>
      </dsp:txBody>
      <dsp:txXfrm>
        <a:off x="1381022" y="2288002"/>
        <a:ext cx="938713" cy="806058"/>
      </dsp:txXfrm>
    </dsp:sp>
    <dsp:sp modelId="{FE00069B-4BD5-4BFC-898C-603EAAE48410}">
      <dsp:nvSpPr>
        <dsp:cNvPr id="0" name=""/>
        <dsp:cNvSpPr/>
      </dsp:nvSpPr>
      <dsp:spPr>
        <a:xfrm>
          <a:off x="1202818" y="2629368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6F99A-BC9B-402E-8E42-EEFFCC499333}">
      <dsp:nvSpPr>
        <dsp:cNvPr id="0" name=""/>
        <dsp:cNvSpPr/>
      </dsp:nvSpPr>
      <dsp:spPr>
        <a:xfrm>
          <a:off x="0" y="1461538"/>
          <a:ext cx="1360021" cy="1167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EC803-6EBC-4B68-9C2E-D65DB503F616}">
      <dsp:nvSpPr>
        <dsp:cNvPr id="0" name=""/>
        <dsp:cNvSpPr/>
      </dsp:nvSpPr>
      <dsp:spPr>
        <a:xfrm>
          <a:off x="931679" y="2474460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056782"/>
              <a:satOff val="-3377"/>
              <a:lumOff val="-8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35B11-DFA6-46F3-8767-F3979E933F86}">
      <dsp:nvSpPr>
        <dsp:cNvPr id="0" name=""/>
        <dsp:cNvSpPr/>
      </dsp:nvSpPr>
      <dsp:spPr>
        <a:xfrm>
          <a:off x="2340737" y="1458154"/>
          <a:ext cx="1360021" cy="11678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2324921"/>
                <a:satOff val="-7429"/>
                <a:lumOff val="-1882"/>
                <a:alphaOff val="0"/>
                <a:tint val="50000"/>
                <a:satMod val="300000"/>
              </a:schemeClr>
            </a:gs>
            <a:gs pos="35000">
              <a:schemeClr val="accent3">
                <a:hueOff val="2324921"/>
                <a:satOff val="-7429"/>
                <a:lumOff val="-1882"/>
                <a:alphaOff val="0"/>
                <a:tint val="37000"/>
                <a:satMod val="300000"/>
              </a:schemeClr>
            </a:gs>
            <a:gs pos="100000">
              <a:schemeClr val="accent3">
                <a:hueOff val="2324921"/>
                <a:satOff val="-7429"/>
                <a:lumOff val="-188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2324921"/>
              <a:satOff val="-7429"/>
              <a:lumOff val="-188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i="0" kern="1200" smtClean="0"/>
            <a:t>지방자치단체</a:t>
          </a:r>
          <a:endParaRPr lang="ko-KR" altLang="en-US" sz="2000" b="1" i="0" kern="1200"/>
        </a:p>
      </dsp:txBody>
      <dsp:txXfrm>
        <a:off x="2551391" y="1639040"/>
        <a:ext cx="938713" cy="806058"/>
      </dsp:txXfrm>
    </dsp:sp>
    <dsp:sp modelId="{E32B6DFF-8AF2-48D4-80EB-CE3F1475FCB9}">
      <dsp:nvSpPr>
        <dsp:cNvPr id="0" name=""/>
        <dsp:cNvSpPr/>
      </dsp:nvSpPr>
      <dsp:spPr>
        <a:xfrm>
          <a:off x="3276743" y="2468068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2113565"/>
              <a:satOff val="-6754"/>
              <a:lumOff val="-17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45838-9F96-422A-A209-D6F1A5ACB948}">
      <dsp:nvSpPr>
        <dsp:cNvPr id="0" name=""/>
        <dsp:cNvSpPr/>
      </dsp:nvSpPr>
      <dsp:spPr>
        <a:xfrm>
          <a:off x="3510384" y="2104860"/>
          <a:ext cx="1360021" cy="1167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9525" cap="flat" cmpd="sng" algn="ctr">
          <a:solidFill>
            <a:schemeClr val="accent3">
              <a:hueOff val="2324921"/>
              <a:satOff val="-7429"/>
              <a:lumOff val="-188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2EA9C0-B730-4FE3-965E-99C411DB9C4D}">
      <dsp:nvSpPr>
        <dsp:cNvPr id="0" name=""/>
        <dsp:cNvSpPr/>
      </dsp:nvSpPr>
      <dsp:spPr>
        <a:xfrm>
          <a:off x="3543556" y="2624480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170348"/>
              <a:satOff val="-10130"/>
              <a:lumOff val="-256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81436F-B97C-45F0-9B96-5769D7F73F45}">
      <dsp:nvSpPr>
        <dsp:cNvPr id="0" name=""/>
        <dsp:cNvSpPr/>
      </dsp:nvSpPr>
      <dsp:spPr>
        <a:xfrm>
          <a:off x="1170368" y="816336"/>
          <a:ext cx="1360021" cy="11678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4649843"/>
                <a:satOff val="-14858"/>
                <a:lumOff val="-3765"/>
                <a:alphaOff val="0"/>
                <a:tint val="50000"/>
                <a:satMod val="300000"/>
              </a:schemeClr>
            </a:gs>
            <a:gs pos="35000">
              <a:schemeClr val="accent3">
                <a:hueOff val="4649843"/>
                <a:satOff val="-14858"/>
                <a:lumOff val="-3765"/>
                <a:alphaOff val="0"/>
                <a:tint val="37000"/>
                <a:satMod val="300000"/>
              </a:schemeClr>
            </a:gs>
            <a:gs pos="100000">
              <a:schemeClr val="accent3">
                <a:hueOff val="4649843"/>
                <a:satOff val="-14858"/>
                <a:lumOff val="-376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4649843"/>
              <a:satOff val="-14858"/>
              <a:lumOff val="-376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i="0" kern="1200" smtClean="0"/>
            <a:t>민간단체</a:t>
          </a:r>
          <a:endParaRPr lang="ko-KR" altLang="en-US" sz="2000" b="1" i="0" kern="1200"/>
        </a:p>
      </dsp:txBody>
      <dsp:txXfrm>
        <a:off x="1381022" y="997222"/>
        <a:ext cx="938713" cy="806058"/>
      </dsp:txXfrm>
    </dsp:sp>
    <dsp:sp modelId="{4254781C-A6C0-46C4-82E2-A4FCEFBEB8D9}">
      <dsp:nvSpPr>
        <dsp:cNvPr id="0" name=""/>
        <dsp:cNvSpPr/>
      </dsp:nvSpPr>
      <dsp:spPr>
        <a:xfrm>
          <a:off x="2102048" y="838520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4227130"/>
              <a:satOff val="-13507"/>
              <a:lumOff val="-342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799D2-8639-4A1B-8772-1AB13F0E9E17}">
      <dsp:nvSpPr>
        <dsp:cNvPr id="0" name=""/>
        <dsp:cNvSpPr/>
      </dsp:nvSpPr>
      <dsp:spPr>
        <a:xfrm>
          <a:off x="2376261" y="216024"/>
          <a:ext cx="1360021" cy="1167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9525" cap="flat" cmpd="sng" algn="ctr">
          <a:solidFill>
            <a:schemeClr val="accent3">
              <a:hueOff val="4649843"/>
              <a:satOff val="-14858"/>
              <a:lumOff val="-37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3718F-7B72-4D42-B4E5-9880A5867D66}">
      <dsp:nvSpPr>
        <dsp:cNvPr id="0" name=""/>
        <dsp:cNvSpPr/>
      </dsp:nvSpPr>
      <dsp:spPr>
        <a:xfrm>
          <a:off x="2378956" y="684363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283913"/>
              <a:satOff val="-16884"/>
              <a:lumOff val="-42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7279CD-6E99-449E-A2E4-6362371FAB21}">
      <dsp:nvSpPr>
        <dsp:cNvPr id="0" name=""/>
        <dsp:cNvSpPr/>
      </dsp:nvSpPr>
      <dsp:spPr>
        <a:xfrm>
          <a:off x="3510384" y="813704"/>
          <a:ext cx="1360021" cy="11678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6974765"/>
                <a:satOff val="-22287"/>
                <a:lumOff val="-5647"/>
                <a:alphaOff val="0"/>
                <a:tint val="50000"/>
                <a:satMod val="300000"/>
              </a:schemeClr>
            </a:gs>
            <a:gs pos="35000">
              <a:schemeClr val="accent3">
                <a:hueOff val="6974765"/>
                <a:satOff val="-22287"/>
                <a:lumOff val="-5647"/>
                <a:alphaOff val="0"/>
                <a:tint val="37000"/>
                <a:satMod val="300000"/>
              </a:schemeClr>
            </a:gs>
            <a:gs pos="100000">
              <a:schemeClr val="accent3">
                <a:hueOff val="6974765"/>
                <a:satOff val="-22287"/>
                <a:lumOff val="-5647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6974765"/>
              <a:satOff val="-22287"/>
              <a:lumOff val="-564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i="0" kern="1200" smtClean="0"/>
            <a:t>국가인권위원회</a:t>
          </a:r>
          <a:endParaRPr lang="ko-KR" altLang="en-US" sz="2000" b="1" i="0" kern="1200"/>
        </a:p>
      </dsp:txBody>
      <dsp:txXfrm>
        <a:off x="3721038" y="994590"/>
        <a:ext cx="938713" cy="806058"/>
      </dsp:txXfrm>
    </dsp:sp>
    <dsp:sp modelId="{AEE30A68-999E-405A-B06E-D5E9225FC1AF}">
      <dsp:nvSpPr>
        <dsp:cNvPr id="0" name=""/>
        <dsp:cNvSpPr/>
      </dsp:nvSpPr>
      <dsp:spPr>
        <a:xfrm>
          <a:off x="4687243" y="1331069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6340695"/>
              <a:satOff val="-20261"/>
              <a:lumOff val="-513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C5AB9-50B9-49E0-A72B-578D69FC1C5F}">
      <dsp:nvSpPr>
        <dsp:cNvPr id="0" name=""/>
        <dsp:cNvSpPr/>
      </dsp:nvSpPr>
      <dsp:spPr>
        <a:xfrm>
          <a:off x="4680753" y="1470186"/>
          <a:ext cx="1360021" cy="1167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 w="9525" cap="flat" cmpd="sng" algn="ctr">
          <a:solidFill>
            <a:schemeClr val="accent3">
              <a:hueOff val="6974765"/>
              <a:satOff val="-22287"/>
              <a:lumOff val="-564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1761E-C77F-4B1D-AC27-4B2C74705FBD}">
      <dsp:nvSpPr>
        <dsp:cNvPr id="0" name=""/>
        <dsp:cNvSpPr/>
      </dsp:nvSpPr>
      <dsp:spPr>
        <a:xfrm>
          <a:off x="4946123" y="1491241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397477"/>
              <a:satOff val="-23638"/>
              <a:lumOff val="-598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C4AFE1-BFE4-4EF7-88B6-F612DB70362D}">
      <dsp:nvSpPr>
        <dsp:cNvPr id="0" name=""/>
        <dsp:cNvSpPr/>
      </dsp:nvSpPr>
      <dsp:spPr>
        <a:xfrm>
          <a:off x="4680753" y="179406"/>
          <a:ext cx="1360021" cy="11678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9299686"/>
                <a:satOff val="-29716"/>
                <a:lumOff val="-7530"/>
                <a:alphaOff val="0"/>
                <a:tint val="50000"/>
                <a:satMod val="300000"/>
              </a:schemeClr>
            </a:gs>
            <a:gs pos="35000">
              <a:schemeClr val="accent3">
                <a:hueOff val="9299686"/>
                <a:satOff val="-29716"/>
                <a:lumOff val="-7530"/>
                <a:alphaOff val="0"/>
                <a:tint val="37000"/>
                <a:satMod val="300000"/>
              </a:schemeClr>
            </a:gs>
            <a:gs pos="100000">
              <a:schemeClr val="accent3">
                <a:hueOff val="9299686"/>
                <a:satOff val="-29716"/>
                <a:lumOff val="-753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9299686"/>
              <a:satOff val="-29716"/>
              <a:lumOff val="-753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i="0" kern="1200" smtClean="0"/>
            <a:t>아셈노인인권정책센터</a:t>
          </a:r>
          <a:endParaRPr lang="ko-KR" altLang="en-US" sz="2000" b="1" i="0" kern="1200"/>
        </a:p>
      </dsp:txBody>
      <dsp:txXfrm>
        <a:off x="4891407" y="360292"/>
        <a:ext cx="938713" cy="806058"/>
      </dsp:txXfrm>
    </dsp:sp>
    <dsp:sp modelId="{EA3F4281-5AA5-4761-8DDE-A7D314195F34}">
      <dsp:nvSpPr>
        <dsp:cNvPr id="0" name=""/>
        <dsp:cNvSpPr/>
      </dsp:nvSpPr>
      <dsp:spPr>
        <a:xfrm>
          <a:off x="5857612" y="702787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8454260"/>
              <a:satOff val="-27015"/>
              <a:lumOff val="-68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DEAA04-DB7D-4486-BB80-BE4B299731A0}">
      <dsp:nvSpPr>
        <dsp:cNvPr id="0" name=""/>
        <dsp:cNvSpPr/>
      </dsp:nvSpPr>
      <dsp:spPr>
        <a:xfrm>
          <a:off x="5851122" y="831000"/>
          <a:ext cx="1360021" cy="1167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9525" cap="flat" cmpd="sng" algn="ctr">
          <a:solidFill>
            <a:schemeClr val="accent3">
              <a:hueOff val="9299686"/>
              <a:satOff val="-29716"/>
              <a:lumOff val="-75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BC2341-AF46-40B4-AA1B-FD3B96276753}">
      <dsp:nvSpPr>
        <dsp:cNvPr id="0" name=""/>
        <dsp:cNvSpPr/>
      </dsp:nvSpPr>
      <dsp:spPr>
        <a:xfrm>
          <a:off x="6122261" y="856943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9511042"/>
              <a:satOff val="-30391"/>
              <a:lumOff val="-77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CBB74-5376-4C0D-8D3E-6EE761C90E58}">
      <dsp:nvSpPr>
        <dsp:cNvPr id="0" name=""/>
        <dsp:cNvSpPr/>
      </dsp:nvSpPr>
      <dsp:spPr>
        <a:xfrm>
          <a:off x="5851122" y="2119899"/>
          <a:ext cx="1360021" cy="11678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11624607"/>
                <a:satOff val="-37145"/>
                <a:lumOff val="-9412"/>
                <a:alphaOff val="0"/>
                <a:tint val="50000"/>
                <a:satMod val="300000"/>
              </a:schemeClr>
            </a:gs>
            <a:gs pos="35000">
              <a:schemeClr val="accent3">
                <a:hueOff val="11624607"/>
                <a:satOff val="-37145"/>
                <a:lumOff val="-9412"/>
                <a:alphaOff val="0"/>
                <a:tint val="37000"/>
                <a:satMod val="300000"/>
              </a:schemeClr>
            </a:gs>
            <a:gs pos="100000">
              <a:schemeClr val="accent3">
                <a:hueOff val="11624607"/>
                <a:satOff val="-37145"/>
                <a:lumOff val="-941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11624607"/>
              <a:satOff val="-37145"/>
              <a:lumOff val="-941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i="0" kern="1200" smtClean="0"/>
            <a:t>유엔</a:t>
          </a:r>
          <a:endParaRPr lang="ko-KR" altLang="en-US" sz="2000" b="1" i="0" kern="1200"/>
        </a:p>
      </dsp:txBody>
      <dsp:txXfrm>
        <a:off x="6061776" y="2300785"/>
        <a:ext cx="938713" cy="806058"/>
      </dsp:txXfrm>
    </dsp:sp>
    <dsp:sp modelId="{25FBA498-0C1F-4B5F-BCAC-045A2127FEF5}">
      <dsp:nvSpPr>
        <dsp:cNvPr id="0" name=""/>
        <dsp:cNvSpPr/>
      </dsp:nvSpPr>
      <dsp:spPr>
        <a:xfrm>
          <a:off x="6120819" y="3142597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0567825"/>
              <a:satOff val="-33768"/>
              <a:lumOff val="-85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7440FE-CFEA-423B-92BD-A5B1187515A2}">
      <dsp:nvSpPr>
        <dsp:cNvPr id="0" name=""/>
        <dsp:cNvSpPr/>
      </dsp:nvSpPr>
      <dsp:spPr>
        <a:xfrm>
          <a:off x="4680753" y="2759085"/>
          <a:ext cx="1360021" cy="1167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9525" cap="flat" cmpd="sng" algn="ctr">
          <a:solidFill>
            <a:schemeClr val="accent3">
              <a:hueOff val="11624607"/>
              <a:satOff val="-37145"/>
              <a:lumOff val="-941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B53F5-4D1B-4356-B075-37EAA87CD935}">
      <dsp:nvSpPr>
        <dsp:cNvPr id="0" name=""/>
        <dsp:cNvSpPr/>
      </dsp:nvSpPr>
      <dsp:spPr>
        <a:xfrm>
          <a:off x="5868428" y="3271562"/>
          <a:ext cx="158645" cy="1368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624607"/>
              <a:satOff val="-37145"/>
              <a:lumOff val="-941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1F453-7259-4394-9DC3-3A8E03C5F10A}">
      <dsp:nvSpPr>
        <dsp:cNvPr id="0" name=""/>
        <dsp:cNvSpPr/>
      </dsp:nvSpPr>
      <dsp:spPr>
        <a:xfrm>
          <a:off x="968384" y="1292142"/>
          <a:ext cx="2651709" cy="2729695"/>
        </a:xfrm>
        <a:prstGeom prst="ellipse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DE774D-866D-44B9-8A29-0F462211B8C3}">
      <dsp:nvSpPr>
        <dsp:cNvPr id="0" name=""/>
        <dsp:cNvSpPr/>
      </dsp:nvSpPr>
      <dsp:spPr>
        <a:xfrm>
          <a:off x="1808753" y="2145226"/>
          <a:ext cx="1010313" cy="10103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9B0E97-D200-485F-9F7C-AA3DB2571730}">
      <dsp:nvSpPr>
        <dsp:cNvPr id="0" name=""/>
        <dsp:cNvSpPr/>
      </dsp:nvSpPr>
      <dsp:spPr>
        <a:xfrm>
          <a:off x="3832424" y="0"/>
          <a:ext cx="2327414" cy="146004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lvl="0" algn="l" defTabSz="10223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300" kern="1200" dirty="0" smtClean="0"/>
            <a:t>노인</a:t>
          </a:r>
          <a:endParaRPr lang="en-US" altLang="ko-KR" sz="2300" kern="1200" dirty="0" smtClean="0"/>
        </a:p>
        <a:p>
          <a:pPr lvl="0" algn="l" defTabSz="10223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/>
            <a:t>건강하고 행복한 노년기 삶에 대한  권리 인식</a:t>
          </a:r>
          <a:endParaRPr lang="ko-KR" sz="2000" b="1" kern="1200" dirty="0"/>
        </a:p>
      </dsp:txBody>
      <dsp:txXfrm>
        <a:off x="3832424" y="0"/>
        <a:ext cx="2327414" cy="1460042"/>
      </dsp:txXfrm>
    </dsp:sp>
    <dsp:sp modelId="{5819C2E8-7827-4697-A3CD-7406D10AC3CB}">
      <dsp:nvSpPr>
        <dsp:cNvPr id="0" name=""/>
        <dsp:cNvSpPr/>
      </dsp:nvSpPr>
      <dsp:spPr>
        <a:xfrm>
          <a:off x="3955670" y="756044"/>
          <a:ext cx="37886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AD20E0-A0A6-4964-9574-7D457D3E88FE}">
      <dsp:nvSpPr>
        <dsp:cNvPr id="0" name=""/>
        <dsp:cNvSpPr/>
      </dsp:nvSpPr>
      <dsp:spPr>
        <a:xfrm rot="5400000">
          <a:off x="2186484" y="882460"/>
          <a:ext cx="1895348" cy="1640496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C7E3-609E-4D38-847C-B06C8C89C687}">
      <dsp:nvSpPr>
        <dsp:cNvPr id="0" name=""/>
        <dsp:cNvSpPr/>
      </dsp:nvSpPr>
      <dsp:spPr>
        <a:xfrm>
          <a:off x="3811352" y="1498259"/>
          <a:ext cx="3238894" cy="65137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/>
            <a:t>노인인권 보장 </a:t>
          </a:r>
          <a:r>
            <a:rPr lang="ko-KR" sz="2000" b="1" kern="1200" dirty="0" smtClean="0"/>
            <a:t>환경</a:t>
          </a:r>
          <a:r>
            <a:rPr lang="en-US" altLang="ko-KR" sz="2000" b="1" kern="1200" dirty="0" smtClean="0"/>
            <a:t> </a:t>
          </a:r>
          <a:r>
            <a:rPr lang="ko-KR" altLang="en-US" sz="2000" b="1" kern="1200" dirty="0" smtClean="0"/>
            <a:t>구축</a:t>
          </a:r>
          <a:endParaRPr lang="ko-KR" sz="2000" b="1" kern="1200" dirty="0"/>
        </a:p>
      </dsp:txBody>
      <dsp:txXfrm>
        <a:off x="3811352" y="1498259"/>
        <a:ext cx="3238894" cy="651374"/>
      </dsp:txXfrm>
    </dsp:sp>
    <dsp:sp modelId="{33C3C289-9FFF-4E79-B57E-4A1D8B347BF2}">
      <dsp:nvSpPr>
        <dsp:cNvPr id="0" name=""/>
        <dsp:cNvSpPr/>
      </dsp:nvSpPr>
      <dsp:spPr>
        <a:xfrm>
          <a:off x="3955670" y="2018937"/>
          <a:ext cx="37886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903C5A-5782-4F49-A6A8-D20A286D2380}">
      <dsp:nvSpPr>
        <dsp:cNvPr id="0" name=""/>
        <dsp:cNvSpPr/>
      </dsp:nvSpPr>
      <dsp:spPr>
        <a:xfrm rot="5400000">
          <a:off x="2832605" y="2225697"/>
          <a:ext cx="1326744" cy="916859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7463B-D1B7-4462-8060-DE1903F8D1AB}">
      <dsp:nvSpPr>
        <dsp:cNvPr id="0" name=""/>
        <dsp:cNvSpPr/>
      </dsp:nvSpPr>
      <dsp:spPr>
        <a:xfrm>
          <a:off x="2963873" y="3515"/>
          <a:ext cx="1365749" cy="8877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b="0" kern="1200" dirty="0"/>
            <a:t>빈곤</a:t>
          </a:r>
          <a:endParaRPr lang="en-US" sz="2800" b="0" kern="1200" dirty="0"/>
        </a:p>
      </dsp:txBody>
      <dsp:txXfrm>
        <a:off x="3007209" y="46851"/>
        <a:ext cx="1279077" cy="801065"/>
      </dsp:txXfrm>
    </dsp:sp>
    <dsp:sp modelId="{E417836F-C203-42D8-B96A-4923E0F94847}">
      <dsp:nvSpPr>
        <dsp:cNvPr id="0" name=""/>
        <dsp:cNvSpPr/>
      </dsp:nvSpPr>
      <dsp:spPr>
        <a:xfrm>
          <a:off x="1874051" y="447384"/>
          <a:ext cx="3545392" cy="3545392"/>
        </a:xfrm>
        <a:custGeom>
          <a:avLst/>
          <a:gdLst/>
          <a:ahLst/>
          <a:cxnLst/>
          <a:rect l="0" t="0" r="0" b="0"/>
          <a:pathLst>
            <a:path>
              <a:moveTo>
                <a:pt x="2464941" y="140750"/>
              </a:moveTo>
              <a:arcTo wR="1772696" hR="1772696" stAng="17579153" swAng="196023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380A73-04C2-4CE7-AA62-53BFBA7DD690}">
      <dsp:nvSpPr>
        <dsp:cNvPr id="0" name=""/>
        <dsp:cNvSpPr/>
      </dsp:nvSpPr>
      <dsp:spPr>
        <a:xfrm>
          <a:off x="4649807" y="1228418"/>
          <a:ext cx="1365749" cy="8877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b="0" kern="1200" dirty="0"/>
            <a:t>질병</a:t>
          </a:r>
          <a:endParaRPr lang="en-US" sz="2800" b="0" kern="1200" dirty="0"/>
        </a:p>
      </dsp:txBody>
      <dsp:txXfrm>
        <a:off x="4693143" y="1271754"/>
        <a:ext cx="1279077" cy="801065"/>
      </dsp:txXfrm>
    </dsp:sp>
    <dsp:sp modelId="{462E1A38-3B11-4EEF-A839-1A96A47113A2}">
      <dsp:nvSpPr>
        <dsp:cNvPr id="0" name=""/>
        <dsp:cNvSpPr/>
      </dsp:nvSpPr>
      <dsp:spPr>
        <a:xfrm>
          <a:off x="1874051" y="447384"/>
          <a:ext cx="3545392" cy="3545392"/>
        </a:xfrm>
        <a:custGeom>
          <a:avLst/>
          <a:gdLst/>
          <a:ahLst/>
          <a:cxnLst/>
          <a:rect l="0" t="0" r="0" b="0"/>
          <a:pathLst>
            <a:path>
              <a:moveTo>
                <a:pt x="3542972" y="1680098"/>
              </a:moveTo>
              <a:arcTo wR="1772696" hR="1772696" stAng="21420345" swAng="219530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AFBF5-00BF-43F3-9D8E-060D32A7CAC1}">
      <dsp:nvSpPr>
        <dsp:cNvPr id="0" name=""/>
        <dsp:cNvSpPr/>
      </dsp:nvSpPr>
      <dsp:spPr>
        <a:xfrm>
          <a:off x="4005837" y="3210353"/>
          <a:ext cx="1365749" cy="8877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0" kern="1200" dirty="0" smtClean="0"/>
            <a:t>소외</a:t>
          </a:r>
          <a:endParaRPr lang="ko-KR" altLang="en-US" sz="2800" b="0" kern="1200" dirty="0"/>
        </a:p>
      </dsp:txBody>
      <dsp:txXfrm>
        <a:off x="4049173" y="3253689"/>
        <a:ext cx="1279077" cy="801065"/>
      </dsp:txXfrm>
    </dsp:sp>
    <dsp:sp modelId="{C8F8CA9E-9F5C-48D0-AD8A-9B9FFEE1401C}">
      <dsp:nvSpPr>
        <dsp:cNvPr id="0" name=""/>
        <dsp:cNvSpPr/>
      </dsp:nvSpPr>
      <dsp:spPr>
        <a:xfrm>
          <a:off x="1874051" y="447384"/>
          <a:ext cx="3545392" cy="3545392"/>
        </a:xfrm>
        <a:custGeom>
          <a:avLst/>
          <a:gdLst/>
          <a:ahLst/>
          <a:cxnLst/>
          <a:rect l="0" t="0" r="0" b="0"/>
          <a:pathLst>
            <a:path>
              <a:moveTo>
                <a:pt x="2124750" y="3510082"/>
              </a:moveTo>
              <a:arcTo wR="1772696" hR="1772696" stAng="4712701" swAng="137459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EF233-600D-45DF-A444-7FC356ACC5D3}">
      <dsp:nvSpPr>
        <dsp:cNvPr id="0" name=""/>
        <dsp:cNvSpPr/>
      </dsp:nvSpPr>
      <dsp:spPr>
        <a:xfrm>
          <a:off x="1921908" y="3210353"/>
          <a:ext cx="1365749" cy="8877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0" kern="1200" dirty="0"/>
            <a:t>학대</a:t>
          </a:r>
        </a:p>
      </dsp:txBody>
      <dsp:txXfrm>
        <a:off x="1965244" y="3253689"/>
        <a:ext cx="1279077" cy="801065"/>
      </dsp:txXfrm>
    </dsp:sp>
    <dsp:sp modelId="{36C58CBE-9622-40AF-BC6B-BB1D741B7270}">
      <dsp:nvSpPr>
        <dsp:cNvPr id="0" name=""/>
        <dsp:cNvSpPr/>
      </dsp:nvSpPr>
      <dsp:spPr>
        <a:xfrm>
          <a:off x="1874051" y="447384"/>
          <a:ext cx="3545392" cy="3545392"/>
        </a:xfrm>
        <a:custGeom>
          <a:avLst/>
          <a:gdLst/>
          <a:ahLst/>
          <a:cxnLst/>
          <a:rect l="0" t="0" r="0" b="0"/>
          <a:pathLst>
            <a:path>
              <a:moveTo>
                <a:pt x="296079" y="2753539"/>
              </a:moveTo>
              <a:arcTo wR="1772696" hR="1772696" stAng="8784353" swAng="219530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AF06C-4B49-4694-B2E2-15B96F89DF7E}">
      <dsp:nvSpPr>
        <dsp:cNvPr id="0" name=""/>
        <dsp:cNvSpPr/>
      </dsp:nvSpPr>
      <dsp:spPr>
        <a:xfrm>
          <a:off x="1277938" y="1228418"/>
          <a:ext cx="1365749" cy="8877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0" kern="1200" dirty="0" smtClean="0"/>
            <a:t>혐오</a:t>
          </a:r>
          <a:endParaRPr lang="ko-KR" altLang="en-US" sz="1600" b="0" kern="1200" dirty="0"/>
        </a:p>
      </dsp:txBody>
      <dsp:txXfrm>
        <a:off x="1321274" y="1271754"/>
        <a:ext cx="1279077" cy="801065"/>
      </dsp:txXfrm>
    </dsp:sp>
    <dsp:sp modelId="{79DC2926-A4A8-4E19-88D6-9410A61B185E}">
      <dsp:nvSpPr>
        <dsp:cNvPr id="0" name=""/>
        <dsp:cNvSpPr/>
      </dsp:nvSpPr>
      <dsp:spPr>
        <a:xfrm>
          <a:off x="1874051" y="447384"/>
          <a:ext cx="3545392" cy="3545392"/>
        </a:xfrm>
        <a:custGeom>
          <a:avLst/>
          <a:gdLst/>
          <a:ahLst/>
          <a:cxnLst/>
          <a:rect l="0" t="0" r="0" b="0"/>
          <a:pathLst>
            <a:path>
              <a:moveTo>
                <a:pt x="309034" y="772623"/>
              </a:moveTo>
              <a:arcTo wR="1772696" hR="1772696" stAng="12860611" swAng="196023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ABE48-B9F7-4A61-9644-E05BB7F6DB1D}">
      <dsp:nvSpPr>
        <dsp:cNvPr id="0" name=""/>
        <dsp:cNvSpPr/>
      </dsp:nvSpPr>
      <dsp:spPr>
        <a:xfrm>
          <a:off x="0" y="981968"/>
          <a:ext cx="7992888" cy="130929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E4AE7-AB16-4392-B1E1-3FF4A958DF71}">
      <dsp:nvSpPr>
        <dsp:cNvPr id="0" name=""/>
        <dsp:cNvSpPr/>
      </dsp:nvSpPr>
      <dsp:spPr>
        <a:xfrm>
          <a:off x="3161" y="0"/>
          <a:ext cx="1382168" cy="130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1948</a:t>
          </a:r>
          <a:r>
            <a:rPr lang="ko-KR" altLang="en-US" sz="1800" kern="1200" dirty="0" smtClean="0"/>
            <a:t>년</a:t>
          </a:r>
          <a:endParaRPr lang="ko-KR" sz="1800" kern="1200" dirty="0"/>
        </a:p>
      </dsp:txBody>
      <dsp:txXfrm>
        <a:off x="3161" y="0"/>
        <a:ext cx="1382168" cy="1309290"/>
      </dsp:txXfrm>
    </dsp:sp>
    <dsp:sp modelId="{B775E9CC-151A-42D2-88DD-150F811B0A62}">
      <dsp:nvSpPr>
        <dsp:cNvPr id="0" name=""/>
        <dsp:cNvSpPr/>
      </dsp:nvSpPr>
      <dsp:spPr>
        <a:xfrm>
          <a:off x="530584" y="1472952"/>
          <a:ext cx="327322" cy="32732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9B960-5065-4CA9-9254-699A370DE5A0}">
      <dsp:nvSpPr>
        <dsp:cNvPr id="0" name=""/>
        <dsp:cNvSpPr/>
      </dsp:nvSpPr>
      <dsp:spPr>
        <a:xfrm>
          <a:off x="1454438" y="1963936"/>
          <a:ext cx="1382168" cy="130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1982</a:t>
          </a:r>
          <a:r>
            <a:rPr lang="ko-KR" altLang="en-US" sz="1800" kern="1200" dirty="0" smtClean="0"/>
            <a:t>년</a:t>
          </a:r>
          <a:endParaRPr lang="ko-KR" sz="1800" kern="1200" dirty="0"/>
        </a:p>
      </dsp:txBody>
      <dsp:txXfrm>
        <a:off x="1454438" y="1963936"/>
        <a:ext cx="1382168" cy="1309290"/>
      </dsp:txXfrm>
    </dsp:sp>
    <dsp:sp modelId="{C64DCCEF-D075-4A1C-88BD-8FF804773B33}">
      <dsp:nvSpPr>
        <dsp:cNvPr id="0" name=""/>
        <dsp:cNvSpPr/>
      </dsp:nvSpPr>
      <dsp:spPr>
        <a:xfrm>
          <a:off x="1981861" y="1472952"/>
          <a:ext cx="327322" cy="327322"/>
        </a:xfrm>
        <a:prstGeom prst="ellipse">
          <a:avLst/>
        </a:prstGeom>
        <a:solidFill>
          <a:schemeClr val="accent2">
            <a:hueOff val="-5040797"/>
            <a:satOff val="2192"/>
            <a:lumOff val="6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B031F-3989-44F2-8098-D176A8C9794F}">
      <dsp:nvSpPr>
        <dsp:cNvPr id="0" name=""/>
        <dsp:cNvSpPr/>
      </dsp:nvSpPr>
      <dsp:spPr>
        <a:xfrm>
          <a:off x="2905715" y="0"/>
          <a:ext cx="1382168" cy="130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1991</a:t>
          </a:r>
          <a:r>
            <a:rPr lang="ko-KR" altLang="en-US" sz="1800" kern="1200" dirty="0" smtClean="0"/>
            <a:t>년</a:t>
          </a:r>
          <a:endParaRPr lang="ko-KR" sz="1800" kern="1200" dirty="0"/>
        </a:p>
      </dsp:txBody>
      <dsp:txXfrm>
        <a:off x="2905715" y="0"/>
        <a:ext cx="1382168" cy="1309290"/>
      </dsp:txXfrm>
    </dsp:sp>
    <dsp:sp modelId="{8247CBF0-A2B5-4F7E-93AA-C14386902EE3}">
      <dsp:nvSpPr>
        <dsp:cNvPr id="0" name=""/>
        <dsp:cNvSpPr/>
      </dsp:nvSpPr>
      <dsp:spPr>
        <a:xfrm>
          <a:off x="3433138" y="1472952"/>
          <a:ext cx="327322" cy="327322"/>
        </a:xfrm>
        <a:prstGeom prst="ellipse">
          <a:avLst/>
        </a:prstGeom>
        <a:solidFill>
          <a:schemeClr val="accent2">
            <a:hueOff val="-10081593"/>
            <a:satOff val="4384"/>
            <a:lumOff val="1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0CA2E-B9CA-4C40-8442-163C96F5F325}">
      <dsp:nvSpPr>
        <dsp:cNvPr id="0" name=""/>
        <dsp:cNvSpPr/>
      </dsp:nvSpPr>
      <dsp:spPr>
        <a:xfrm>
          <a:off x="4356992" y="1963936"/>
          <a:ext cx="1382168" cy="130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2002</a:t>
          </a:r>
          <a:r>
            <a:rPr lang="ko-KR" sz="1800" kern="1200" dirty="0" smtClean="0"/>
            <a:t>년</a:t>
          </a:r>
          <a:endParaRPr lang="ko-KR" sz="1800" kern="1200" dirty="0"/>
        </a:p>
      </dsp:txBody>
      <dsp:txXfrm>
        <a:off x="4356992" y="1963936"/>
        <a:ext cx="1382168" cy="1309290"/>
      </dsp:txXfrm>
    </dsp:sp>
    <dsp:sp modelId="{0AC3011E-561C-43AA-A09E-D23E6A2B9146}">
      <dsp:nvSpPr>
        <dsp:cNvPr id="0" name=""/>
        <dsp:cNvSpPr/>
      </dsp:nvSpPr>
      <dsp:spPr>
        <a:xfrm>
          <a:off x="4884415" y="1472952"/>
          <a:ext cx="327322" cy="327322"/>
        </a:xfrm>
        <a:prstGeom prst="ellipse">
          <a:avLst/>
        </a:prstGeom>
        <a:solidFill>
          <a:schemeClr val="accent2">
            <a:hueOff val="-15122390"/>
            <a:satOff val="6577"/>
            <a:lumOff val="19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45863-8754-4785-ADE8-20C8F25FD7C9}">
      <dsp:nvSpPr>
        <dsp:cNvPr id="0" name=""/>
        <dsp:cNvSpPr/>
      </dsp:nvSpPr>
      <dsp:spPr>
        <a:xfrm>
          <a:off x="5808269" y="0"/>
          <a:ext cx="1382168" cy="1309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2010</a:t>
          </a:r>
          <a:r>
            <a:rPr lang="ko-KR" sz="1800" kern="1200" dirty="0" smtClean="0"/>
            <a:t>년대</a:t>
          </a:r>
          <a:r>
            <a:rPr lang="en-US" altLang="ko-KR" sz="1800" kern="1200" dirty="0" smtClean="0"/>
            <a:t> </a:t>
          </a:r>
          <a:r>
            <a:rPr lang="ko-KR" altLang="en-US" sz="1800" kern="1200" dirty="0" smtClean="0"/>
            <a:t>이후</a:t>
          </a:r>
          <a:endParaRPr lang="ko-KR" sz="1800" kern="1200" dirty="0"/>
        </a:p>
      </dsp:txBody>
      <dsp:txXfrm>
        <a:off x="5808269" y="0"/>
        <a:ext cx="1382168" cy="1309290"/>
      </dsp:txXfrm>
    </dsp:sp>
    <dsp:sp modelId="{A6E23A8F-4659-4BC2-A73D-EA1FF776780A}">
      <dsp:nvSpPr>
        <dsp:cNvPr id="0" name=""/>
        <dsp:cNvSpPr/>
      </dsp:nvSpPr>
      <dsp:spPr>
        <a:xfrm>
          <a:off x="6335692" y="1472952"/>
          <a:ext cx="327322" cy="327322"/>
        </a:xfrm>
        <a:prstGeom prst="ellipse">
          <a:avLst/>
        </a:prstGeom>
        <a:solidFill>
          <a:schemeClr val="accent2">
            <a:hueOff val="-20163186"/>
            <a:satOff val="8769"/>
            <a:lumOff val="25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625FC-7315-4443-9C89-BAF4A7CB2D6C}">
      <dsp:nvSpPr>
        <dsp:cNvPr id="0" name=""/>
        <dsp:cNvSpPr/>
      </dsp:nvSpPr>
      <dsp:spPr>
        <a:xfrm>
          <a:off x="3098471" y="0"/>
          <a:ext cx="2032657" cy="203265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smtClean="0"/>
            <a:t>법무부</a:t>
          </a:r>
          <a:endParaRPr lang="ko-KR" altLang="en-US" sz="2000" kern="1200"/>
        </a:p>
      </dsp:txBody>
      <dsp:txXfrm>
        <a:off x="3606635" y="1016329"/>
        <a:ext cx="1016329" cy="1016328"/>
      </dsp:txXfrm>
    </dsp:sp>
    <dsp:sp modelId="{0706AEFD-3595-42BF-8E27-C4C083CDA1EB}">
      <dsp:nvSpPr>
        <dsp:cNvPr id="0" name=""/>
        <dsp:cNvSpPr/>
      </dsp:nvSpPr>
      <dsp:spPr>
        <a:xfrm>
          <a:off x="2082142" y="2032657"/>
          <a:ext cx="2032657" cy="2032657"/>
        </a:xfrm>
        <a:prstGeom prst="triangle">
          <a:avLst/>
        </a:pr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민간</a:t>
          </a:r>
          <a:endParaRPr lang="en-US" altLang="ko-KR" sz="2000" kern="1200" dirty="0" smtClean="0"/>
        </a:p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단체</a:t>
          </a:r>
          <a:endParaRPr lang="ko-KR" sz="2000" kern="1200" dirty="0"/>
        </a:p>
      </dsp:txBody>
      <dsp:txXfrm>
        <a:off x="2590306" y="3048986"/>
        <a:ext cx="1016329" cy="1016328"/>
      </dsp:txXfrm>
    </dsp:sp>
    <dsp:sp modelId="{8927B0AF-0CB1-4E80-AEFD-AD68CFA6498C}">
      <dsp:nvSpPr>
        <dsp:cNvPr id="0" name=""/>
        <dsp:cNvSpPr/>
      </dsp:nvSpPr>
      <dsp:spPr>
        <a:xfrm rot="10800000">
          <a:off x="3098471" y="2032657"/>
          <a:ext cx="2032657" cy="203265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관계부처</a:t>
          </a:r>
          <a:endParaRPr lang="ko-KR" altLang="en-US" sz="2000" kern="1200" dirty="0"/>
        </a:p>
      </dsp:txBody>
      <dsp:txXfrm rot="10800000">
        <a:off x="3606635" y="2032657"/>
        <a:ext cx="1016329" cy="1016328"/>
      </dsp:txXfrm>
    </dsp:sp>
    <dsp:sp modelId="{022AC6EA-A2E5-4ECA-993B-C9BBA1D41E63}">
      <dsp:nvSpPr>
        <dsp:cNvPr id="0" name=""/>
        <dsp:cNvSpPr/>
      </dsp:nvSpPr>
      <dsp:spPr>
        <a:xfrm>
          <a:off x="4114800" y="2032657"/>
          <a:ext cx="2032657" cy="203265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국가인권위원회</a:t>
          </a:r>
          <a:endParaRPr lang="ko-KR" altLang="en-US" sz="2000" kern="1200" dirty="0"/>
        </a:p>
      </dsp:txBody>
      <dsp:txXfrm>
        <a:off x="4622964" y="3048986"/>
        <a:ext cx="1016329" cy="10163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53B49-952B-4594-9D1A-5C9459C60EDA}">
      <dsp:nvSpPr>
        <dsp:cNvPr id="0" name=""/>
        <dsp:cNvSpPr/>
      </dsp:nvSpPr>
      <dsp:spPr>
        <a:xfrm>
          <a:off x="117179" y="0"/>
          <a:ext cx="2446092" cy="24460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4617" tIns="40640" rIns="134617" bIns="4064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0" kern="1200" dirty="0" smtClean="0"/>
            <a:t>인권</a:t>
          </a:r>
          <a:endParaRPr lang="en-US" altLang="ko-KR" sz="3200" b="0" kern="1200" dirty="0" smtClean="0"/>
        </a:p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0" kern="1200" dirty="0" smtClean="0"/>
            <a:t>존중</a:t>
          </a:r>
          <a:endParaRPr lang="ko-KR" altLang="en-US" sz="3200" b="0" kern="1200" dirty="0"/>
        </a:p>
      </dsp:txBody>
      <dsp:txXfrm>
        <a:off x="475401" y="358222"/>
        <a:ext cx="1729648" cy="1729648"/>
      </dsp:txXfrm>
    </dsp:sp>
    <dsp:sp modelId="{37C32EEB-2F7C-44C4-AE75-847E42508348}">
      <dsp:nvSpPr>
        <dsp:cNvPr id="0" name=""/>
        <dsp:cNvSpPr/>
      </dsp:nvSpPr>
      <dsp:spPr>
        <a:xfrm>
          <a:off x="2014045" y="0"/>
          <a:ext cx="2450446" cy="2446092"/>
        </a:xfrm>
        <a:prstGeom prst="ellipse">
          <a:avLst/>
        </a:prstGeom>
        <a:solidFill>
          <a:schemeClr val="accent3">
            <a:alpha val="50000"/>
            <a:hueOff val="5812304"/>
            <a:satOff val="-18573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4617" tIns="40640" rIns="134617" bIns="40640" numCol="1" spcCol="1270" anchor="ctr" anchorCtr="0">
          <a:noAutofit/>
        </a:bodyPr>
        <a:lstStyle/>
        <a:p>
          <a:pPr lvl="0" algn="just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0" kern="1200" dirty="0" smtClean="0"/>
            <a:t>   평등</a:t>
          </a:r>
          <a:endParaRPr lang="en-US" altLang="ko-KR" sz="3200" b="0" kern="1200" dirty="0" smtClean="0"/>
        </a:p>
        <a:p>
          <a:pPr lvl="0" algn="l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0" kern="1200" dirty="0" smtClean="0"/>
            <a:t>차별금지</a:t>
          </a:r>
          <a:endParaRPr lang="ko-KR" altLang="en-US" sz="2800" b="0" kern="1200" dirty="0"/>
        </a:p>
      </dsp:txBody>
      <dsp:txXfrm>
        <a:off x="2372905" y="358222"/>
        <a:ext cx="1732726" cy="1729648"/>
      </dsp:txXfrm>
    </dsp:sp>
    <dsp:sp modelId="{4E35C21B-581C-42C3-83A5-50E2D0995B88}">
      <dsp:nvSpPr>
        <dsp:cNvPr id="0" name=""/>
        <dsp:cNvSpPr/>
      </dsp:nvSpPr>
      <dsp:spPr>
        <a:xfrm>
          <a:off x="3960440" y="0"/>
          <a:ext cx="2446092" cy="2446092"/>
        </a:xfrm>
        <a:prstGeom prst="ellipse">
          <a:avLst/>
        </a:prstGeom>
        <a:solidFill>
          <a:schemeClr val="accent3">
            <a:alpha val="50000"/>
            <a:hueOff val="11624607"/>
            <a:satOff val="-37145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4617" tIns="40640" rIns="134617" bIns="40640" numCol="1" spcCol="1270" anchor="ctr" anchorCtr="0">
          <a:noAutofit/>
        </a:bodyPr>
        <a:lstStyle/>
        <a:p>
          <a:pPr lvl="0" algn="ctr" defTabSz="1422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b="0" kern="1200" dirty="0" smtClean="0"/>
            <a:t>민주적 참여</a:t>
          </a:r>
          <a:endParaRPr lang="ko-KR" altLang="en-US" sz="3200" b="0" kern="1200" dirty="0"/>
        </a:p>
      </dsp:txBody>
      <dsp:txXfrm>
        <a:off x="4318662" y="358222"/>
        <a:ext cx="1729648" cy="17296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8A528-39D3-4096-8958-9E8A9C5F3FF8}">
      <dsp:nvSpPr>
        <dsp:cNvPr id="0" name=""/>
        <dsp:cNvSpPr/>
      </dsp:nvSpPr>
      <dsp:spPr>
        <a:xfrm>
          <a:off x="2386" y="482665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노인장기요양보험제도의 보장성 강화 및 서비스 내실화</a:t>
          </a:r>
          <a:endParaRPr lang="ko-KR" altLang="en-US" sz="1800" kern="1200" dirty="0"/>
        </a:p>
      </dsp:txBody>
      <dsp:txXfrm>
        <a:off x="2386" y="482665"/>
        <a:ext cx="1893598" cy="1136159"/>
      </dsp:txXfrm>
    </dsp:sp>
    <dsp:sp modelId="{65454107-E911-4645-915C-5E5FFA50EFC7}">
      <dsp:nvSpPr>
        <dsp:cNvPr id="0" name=""/>
        <dsp:cNvSpPr/>
      </dsp:nvSpPr>
      <dsp:spPr>
        <a:xfrm>
          <a:off x="2085345" y="482665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노인학대 예방 및 상담･치유 프로그램 개발</a:t>
          </a:r>
          <a:endParaRPr lang="ko-KR" altLang="en-US" sz="1800" kern="1200" dirty="0"/>
        </a:p>
      </dsp:txBody>
      <dsp:txXfrm>
        <a:off x="2085345" y="482665"/>
        <a:ext cx="1893598" cy="1136159"/>
      </dsp:txXfrm>
    </dsp:sp>
    <dsp:sp modelId="{C4111C53-B39F-4344-90B8-6F0FC8EAD800}">
      <dsp:nvSpPr>
        <dsp:cNvPr id="0" name=""/>
        <dsp:cNvSpPr/>
      </dsp:nvSpPr>
      <dsp:spPr>
        <a:xfrm>
          <a:off x="4168303" y="482665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/>
            <a:t>노인복지시설 내 노인 인권 보호</a:t>
          </a:r>
          <a:endParaRPr lang="ko-KR" altLang="en-US" sz="1800" kern="1200"/>
        </a:p>
      </dsp:txBody>
      <dsp:txXfrm>
        <a:off x="4168303" y="482665"/>
        <a:ext cx="1893598" cy="1136159"/>
      </dsp:txXfrm>
    </dsp:sp>
    <dsp:sp modelId="{233910D6-E9DE-4960-B9D0-B944FC3D6482}">
      <dsp:nvSpPr>
        <dsp:cNvPr id="0" name=""/>
        <dsp:cNvSpPr/>
      </dsp:nvSpPr>
      <dsp:spPr>
        <a:xfrm>
          <a:off x="6251262" y="482665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800" kern="1200" dirty="0" smtClean="0"/>
            <a:t>노인 </a:t>
          </a:r>
          <a:r>
            <a:rPr lang="ko-KR" sz="1800" kern="1200" dirty="0" err="1" smtClean="0"/>
            <a:t>건강권</a:t>
          </a:r>
          <a:r>
            <a:rPr lang="en-US" altLang="ko-KR" sz="1800" kern="1200" dirty="0" smtClean="0"/>
            <a:t> </a:t>
          </a:r>
          <a:r>
            <a:rPr lang="ko-KR" sz="1800" kern="1200" dirty="0" smtClean="0"/>
            <a:t>보장 </a:t>
          </a:r>
          <a:endParaRPr lang="ko-KR" sz="1800" kern="1200" dirty="0"/>
        </a:p>
      </dsp:txBody>
      <dsp:txXfrm>
        <a:off x="6251262" y="482665"/>
        <a:ext cx="1893598" cy="1136159"/>
      </dsp:txXfrm>
    </dsp:sp>
    <dsp:sp modelId="{B7F1FA16-D2DE-4554-A7B7-EB59476F38C1}">
      <dsp:nvSpPr>
        <dsp:cNvPr id="0" name=""/>
        <dsp:cNvSpPr/>
      </dsp:nvSpPr>
      <dsp:spPr>
        <a:xfrm>
          <a:off x="2386" y="1808184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노인 질병예방 및 관리 강화</a:t>
          </a:r>
          <a:endParaRPr lang="ko-KR" altLang="en-US" sz="1800" kern="1200" dirty="0"/>
        </a:p>
      </dsp:txBody>
      <dsp:txXfrm>
        <a:off x="2386" y="1808184"/>
        <a:ext cx="1893598" cy="1136159"/>
      </dsp:txXfrm>
    </dsp:sp>
    <dsp:sp modelId="{E0C5D219-263E-4F18-A29B-F6284240B328}">
      <dsp:nvSpPr>
        <dsp:cNvPr id="0" name=""/>
        <dsp:cNvSpPr/>
      </dsp:nvSpPr>
      <dsp:spPr>
        <a:xfrm>
          <a:off x="2085345" y="1808184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 smtClean="0"/>
            <a:t>단체･문화</a:t>
          </a:r>
          <a:r>
            <a:rPr lang="ko-KR" altLang="en-US" sz="1800" kern="1200" dirty="0" smtClean="0"/>
            <a:t> 활동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사회공헌 활동 참여 강화</a:t>
          </a:r>
          <a:endParaRPr lang="ko-KR" sz="1800" kern="1200" dirty="0"/>
        </a:p>
      </dsp:txBody>
      <dsp:txXfrm>
        <a:off x="2085345" y="1808184"/>
        <a:ext cx="1893598" cy="1136159"/>
      </dsp:txXfrm>
    </dsp:sp>
    <dsp:sp modelId="{44237E53-5C90-4C12-AB39-AAF0AF088FEF}">
      <dsp:nvSpPr>
        <dsp:cNvPr id="0" name=""/>
        <dsp:cNvSpPr/>
      </dsp:nvSpPr>
      <dsp:spPr>
        <a:xfrm>
          <a:off x="4168303" y="1808184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/>
            <a:t>노인 소득 보장 대책 마련</a:t>
          </a:r>
          <a:endParaRPr lang="en-US" altLang="ko-KR" sz="1800" kern="1200" dirty="0" smtClean="0"/>
        </a:p>
      </dsp:txBody>
      <dsp:txXfrm>
        <a:off x="4168303" y="1808184"/>
        <a:ext cx="1893598" cy="1136159"/>
      </dsp:txXfrm>
    </dsp:sp>
    <dsp:sp modelId="{95585980-67C1-49F0-85A1-77DCC4DDBDA2}">
      <dsp:nvSpPr>
        <dsp:cNvPr id="0" name=""/>
        <dsp:cNvSpPr/>
      </dsp:nvSpPr>
      <dsp:spPr>
        <a:xfrm>
          <a:off x="6251262" y="1808184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고령사회에 적합한 취업 대책 마련</a:t>
          </a:r>
          <a:r>
            <a:rPr lang="en-US" altLang="ko-KR" sz="1600" kern="1200" dirty="0" smtClean="0"/>
            <a:t>/ </a:t>
          </a:r>
          <a:r>
            <a:rPr lang="ko-KR" altLang="en-US" sz="1600" kern="1200" dirty="0" smtClean="0"/>
            <a:t>기초연금제도 내실화 및 사각지대 해소</a:t>
          </a:r>
          <a:endParaRPr lang="ko-KR" altLang="en-US" sz="1600" kern="1200" dirty="0"/>
        </a:p>
      </dsp:txBody>
      <dsp:txXfrm>
        <a:off x="6251262" y="1808184"/>
        <a:ext cx="1893598" cy="1136159"/>
      </dsp:txXfrm>
    </dsp:sp>
    <dsp:sp modelId="{A9090B4D-DA18-4637-85DA-2BDCE68A75E7}">
      <dsp:nvSpPr>
        <dsp:cNvPr id="0" name=""/>
        <dsp:cNvSpPr/>
      </dsp:nvSpPr>
      <dsp:spPr>
        <a:xfrm>
          <a:off x="2085345" y="3133703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/>
            <a:t>농지연금 활성화</a:t>
          </a:r>
          <a:endParaRPr lang="en-US" altLang="ko-KR" sz="1800" kern="1200" dirty="0" smtClean="0"/>
        </a:p>
      </dsp:txBody>
      <dsp:txXfrm>
        <a:off x="2085345" y="3133703"/>
        <a:ext cx="1893598" cy="1136159"/>
      </dsp:txXfrm>
    </dsp:sp>
    <dsp:sp modelId="{F9D47E7C-8F99-40D2-A86F-99CC4F99BBB1}">
      <dsp:nvSpPr>
        <dsp:cNvPr id="0" name=""/>
        <dsp:cNvSpPr/>
      </dsp:nvSpPr>
      <dsp:spPr>
        <a:xfrm>
          <a:off x="4168303" y="3133703"/>
          <a:ext cx="1893598" cy="11361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치매환자 관리･지원체계 구축</a:t>
          </a:r>
          <a:endParaRPr lang="ko-KR" altLang="en-US" sz="1800" kern="1200" dirty="0"/>
        </a:p>
      </dsp:txBody>
      <dsp:txXfrm>
        <a:off x="4168303" y="3133703"/>
        <a:ext cx="1893598" cy="11361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039D0-C325-4596-AB8E-C527DCA6EC94}">
      <dsp:nvSpPr>
        <dsp:cNvPr id="0" name=""/>
        <dsp:cNvSpPr/>
      </dsp:nvSpPr>
      <dsp:spPr>
        <a:xfrm>
          <a:off x="0" y="67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ABD65-6C4F-4067-9767-6CCD2B84B789}">
      <dsp:nvSpPr>
        <dsp:cNvPr id="0" name=""/>
        <dsp:cNvSpPr/>
      </dsp:nvSpPr>
      <dsp:spPr>
        <a:xfrm>
          <a:off x="0" y="678"/>
          <a:ext cx="8229600" cy="74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/>
            <a:t>국가인권정책기본계획 </a:t>
          </a:r>
          <a:r>
            <a:rPr lang="ko-KR" altLang="en-US" sz="2400" kern="1200" dirty="0" err="1" smtClean="0"/>
            <a:t>노인인권</a:t>
          </a:r>
          <a:r>
            <a:rPr lang="ko-KR" altLang="en-US" sz="2400" kern="1200" dirty="0" smtClean="0"/>
            <a:t> 부문 강화</a:t>
          </a:r>
          <a:endParaRPr lang="ko-KR" altLang="en-US" sz="2400" kern="1200" dirty="0"/>
        </a:p>
      </dsp:txBody>
      <dsp:txXfrm>
        <a:off x="0" y="678"/>
        <a:ext cx="8229600" cy="746731"/>
      </dsp:txXfrm>
    </dsp:sp>
    <dsp:sp modelId="{ABB97BE4-B57C-40B0-9AE5-B5A2822E79E8}">
      <dsp:nvSpPr>
        <dsp:cNvPr id="0" name=""/>
        <dsp:cNvSpPr/>
      </dsp:nvSpPr>
      <dsp:spPr>
        <a:xfrm>
          <a:off x="0" y="74740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7BA09-C109-4F82-8F97-9F7371D4117D}">
      <dsp:nvSpPr>
        <dsp:cNvPr id="0" name=""/>
        <dsp:cNvSpPr/>
      </dsp:nvSpPr>
      <dsp:spPr>
        <a:xfrm>
          <a:off x="0" y="747409"/>
          <a:ext cx="8221563" cy="1457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/>
            <a:t>사회보장제도의 사각지대에 놓여 있는 </a:t>
          </a:r>
          <a:r>
            <a:rPr lang="ko-KR" altLang="en-US" sz="2400" kern="1200" dirty="0" err="1" smtClean="0"/>
            <a:t>취약집단</a:t>
          </a:r>
          <a:r>
            <a:rPr lang="ko-KR" altLang="en-US" sz="2400" kern="1200" dirty="0" smtClean="0"/>
            <a:t> 고령자들을 위한 </a:t>
          </a:r>
          <a:r>
            <a:rPr lang="ko-KR" altLang="en-US" sz="2400" b="1" kern="1200" dirty="0" smtClean="0"/>
            <a:t>적극적 조치 </a:t>
          </a:r>
          <a:r>
            <a:rPr lang="ko-KR" altLang="en-US" sz="2400" kern="1200" dirty="0" smtClean="0"/>
            <a:t>필요</a:t>
          </a:r>
          <a:endParaRPr lang="ko-KR" altLang="en-US" sz="2400" kern="1200" dirty="0"/>
        </a:p>
      </dsp:txBody>
      <dsp:txXfrm>
        <a:off x="0" y="747409"/>
        <a:ext cx="8221563" cy="1457507"/>
      </dsp:txXfrm>
    </dsp:sp>
    <dsp:sp modelId="{59C2C59F-AE6E-406F-96BA-E944F39BBA8E}">
      <dsp:nvSpPr>
        <dsp:cNvPr id="0" name=""/>
        <dsp:cNvSpPr/>
      </dsp:nvSpPr>
      <dsp:spPr>
        <a:xfrm>
          <a:off x="0" y="161542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DF8CE-CA54-4A18-9966-B1F4D177DD42}">
      <dsp:nvSpPr>
        <dsp:cNvPr id="0" name=""/>
        <dsp:cNvSpPr/>
      </dsp:nvSpPr>
      <dsp:spPr>
        <a:xfrm>
          <a:off x="0" y="1732885"/>
          <a:ext cx="8229600" cy="74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400" kern="1200" dirty="0" err="1" smtClean="0"/>
            <a:t>노인인권에</a:t>
          </a:r>
          <a:r>
            <a:rPr lang="ko-KR" sz="2400" kern="1200" dirty="0" smtClean="0"/>
            <a:t> 대한 종합적 접근</a:t>
          </a:r>
          <a:r>
            <a:rPr lang="en-US" sz="2400" kern="1200" dirty="0" smtClean="0"/>
            <a:t>: </a:t>
          </a:r>
          <a:r>
            <a:rPr lang="ko-KR" sz="2400" kern="1200" dirty="0" err="1" smtClean="0"/>
            <a:t>소득권</a:t>
          </a:r>
          <a:r>
            <a:rPr lang="en-US" sz="2400" kern="1200" dirty="0" smtClean="0"/>
            <a:t>, </a:t>
          </a:r>
          <a:r>
            <a:rPr lang="ko-KR" sz="2400" kern="1200" dirty="0" err="1" smtClean="0"/>
            <a:t>건강권</a:t>
          </a:r>
          <a:r>
            <a:rPr lang="en-US" sz="2400" kern="1200" dirty="0" smtClean="0"/>
            <a:t>, </a:t>
          </a:r>
          <a:r>
            <a:rPr lang="ko-KR" sz="2400" kern="1200" dirty="0" err="1" smtClean="0"/>
            <a:t>주거권</a:t>
          </a:r>
          <a:r>
            <a:rPr lang="en-US" sz="2400" kern="1200" dirty="0" smtClean="0"/>
            <a:t>, </a:t>
          </a:r>
          <a:r>
            <a:rPr lang="ko-KR" sz="2400" kern="1200" dirty="0" err="1" smtClean="0"/>
            <a:t>사회참여권</a:t>
          </a:r>
          <a:r>
            <a:rPr lang="en-US" sz="2400" kern="1200" dirty="0" smtClean="0"/>
            <a:t>, </a:t>
          </a:r>
          <a:r>
            <a:rPr lang="ko-KR" sz="2400" kern="1200" dirty="0" smtClean="0"/>
            <a:t>학대로부터 자유</a:t>
          </a:r>
          <a:r>
            <a:rPr lang="en-US" sz="2400" kern="1200" dirty="0" smtClean="0"/>
            <a:t>, </a:t>
          </a:r>
          <a:r>
            <a:rPr lang="ko-KR" sz="2400" kern="1200" dirty="0" smtClean="0"/>
            <a:t>돌봄을 받을 권리 등</a:t>
          </a:r>
          <a:endParaRPr lang="ko-KR" sz="2400" kern="1200" dirty="0"/>
        </a:p>
      </dsp:txBody>
      <dsp:txXfrm>
        <a:off x="0" y="1732885"/>
        <a:ext cx="8229600" cy="7467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8219F-2349-4675-9786-7CFCF8A91070}">
      <dsp:nvSpPr>
        <dsp:cNvPr id="0" name=""/>
        <dsp:cNvSpPr/>
      </dsp:nvSpPr>
      <dsp:spPr>
        <a:xfrm>
          <a:off x="3034682" y="22081"/>
          <a:ext cx="2160235" cy="20947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/>
            <a:t>인식  전환</a:t>
          </a:r>
          <a:endParaRPr lang="ko-KR" altLang="en-US" sz="3600" b="1" kern="1200" dirty="0"/>
        </a:p>
      </dsp:txBody>
      <dsp:txXfrm>
        <a:off x="3351041" y="328851"/>
        <a:ext cx="1527517" cy="1481215"/>
      </dsp:txXfrm>
    </dsp:sp>
    <dsp:sp modelId="{EBA2268D-CDA9-4D2A-B16C-E1CBE8223ABD}">
      <dsp:nvSpPr>
        <dsp:cNvPr id="0" name=""/>
        <dsp:cNvSpPr/>
      </dsp:nvSpPr>
      <dsp:spPr>
        <a:xfrm rot="3600000">
          <a:off x="4617846" y="2081734"/>
          <a:ext cx="579337" cy="721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/>
        </a:p>
      </dsp:txBody>
      <dsp:txXfrm>
        <a:off x="4661296" y="2150775"/>
        <a:ext cx="405536" cy="432898"/>
      </dsp:txXfrm>
    </dsp:sp>
    <dsp:sp modelId="{C71D9719-94B0-4ACD-8B6E-FE33BD6C5707}">
      <dsp:nvSpPr>
        <dsp:cNvPr id="0" name=""/>
        <dsp:cNvSpPr/>
      </dsp:nvSpPr>
      <dsp:spPr>
        <a:xfrm>
          <a:off x="4654544" y="2786801"/>
          <a:ext cx="2137767" cy="2137767"/>
        </a:xfrm>
        <a:prstGeom prst="ellipse">
          <a:avLst/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/>
            <a:t>실천</a:t>
          </a:r>
          <a:endParaRPr lang="ko-KR" altLang="en-US" sz="3600" b="1" kern="1200" dirty="0"/>
        </a:p>
      </dsp:txBody>
      <dsp:txXfrm>
        <a:off x="4967613" y="3099870"/>
        <a:ext cx="1511629" cy="1511629"/>
      </dsp:txXfrm>
    </dsp:sp>
    <dsp:sp modelId="{52FF78F0-98BC-428E-82F6-3CA3A9422ECC}">
      <dsp:nvSpPr>
        <dsp:cNvPr id="0" name=""/>
        <dsp:cNvSpPr/>
      </dsp:nvSpPr>
      <dsp:spPr>
        <a:xfrm rot="10800000">
          <a:off x="3844927" y="3494936"/>
          <a:ext cx="572129" cy="721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/>
        </a:p>
      </dsp:txBody>
      <dsp:txXfrm rot="10800000">
        <a:off x="4016566" y="3639235"/>
        <a:ext cx="400490" cy="432898"/>
      </dsp:txXfrm>
    </dsp:sp>
    <dsp:sp modelId="{818ECD18-E0ED-4E86-9392-4F5B88A6686C}">
      <dsp:nvSpPr>
        <dsp:cNvPr id="0" name=""/>
        <dsp:cNvSpPr/>
      </dsp:nvSpPr>
      <dsp:spPr>
        <a:xfrm>
          <a:off x="1437288" y="2786801"/>
          <a:ext cx="2137767" cy="2137767"/>
        </a:xfrm>
        <a:prstGeom prst="ellipse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/>
            <a:t>협력</a:t>
          </a:r>
          <a:endParaRPr lang="ko-KR" altLang="en-US" sz="3600" b="1" kern="1200" dirty="0"/>
        </a:p>
      </dsp:txBody>
      <dsp:txXfrm>
        <a:off x="1750357" y="3099870"/>
        <a:ext cx="1511629" cy="1511629"/>
      </dsp:txXfrm>
    </dsp:sp>
    <dsp:sp modelId="{B50F03E9-686D-4914-B1C0-39D992265B70}">
      <dsp:nvSpPr>
        <dsp:cNvPr id="0" name=""/>
        <dsp:cNvSpPr/>
      </dsp:nvSpPr>
      <dsp:spPr>
        <a:xfrm rot="18000000">
          <a:off x="3016018" y="2110134"/>
          <a:ext cx="579337" cy="721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/>
        </a:p>
      </dsp:txBody>
      <dsp:txXfrm>
        <a:off x="3059468" y="2329691"/>
        <a:ext cx="405536" cy="4328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5092F-9C0A-4706-9169-C8D3FB53E5D9}">
      <dsp:nvSpPr>
        <dsp:cNvPr id="0" name=""/>
        <dsp:cNvSpPr/>
      </dsp:nvSpPr>
      <dsp:spPr>
        <a:xfrm>
          <a:off x="2769802" y="2244575"/>
          <a:ext cx="127531" cy="12753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2A9FC-93EF-4467-AFF8-03A12DE14FBB}">
      <dsp:nvSpPr>
        <dsp:cNvPr id="0" name=""/>
        <dsp:cNvSpPr/>
      </dsp:nvSpPr>
      <dsp:spPr>
        <a:xfrm>
          <a:off x="2658084" y="2423608"/>
          <a:ext cx="127531" cy="127531"/>
        </a:xfrm>
        <a:prstGeom prst="ellipse">
          <a:avLst/>
        </a:prstGeom>
        <a:solidFill>
          <a:schemeClr val="accent4">
            <a:hueOff val="135338"/>
            <a:satOff val="-2341"/>
            <a:lumOff val="-501"/>
            <a:alphaOff val="0"/>
          </a:schemeClr>
        </a:solidFill>
        <a:ln w="25400" cap="flat" cmpd="sng" algn="ctr">
          <a:solidFill>
            <a:schemeClr val="accent4">
              <a:hueOff val="135338"/>
              <a:satOff val="-2341"/>
              <a:lumOff val="-5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D7E68-CA68-4874-82B2-C87F5ED96FCD}">
      <dsp:nvSpPr>
        <dsp:cNvPr id="0" name=""/>
        <dsp:cNvSpPr/>
      </dsp:nvSpPr>
      <dsp:spPr>
        <a:xfrm>
          <a:off x="2524940" y="2578613"/>
          <a:ext cx="127531" cy="127531"/>
        </a:xfrm>
        <a:prstGeom prst="ellipse">
          <a:avLst/>
        </a:prstGeom>
        <a:solidFill>
          <a:schemeClr val="accent4">
            <a:hueOff val="270675"/>
            <a:satOff val="-4683"/>
            <a:lumOff val="-1002"/>
            <a:alphaOff val="0"/>
          </a:schemeClr>
        </a:solidFill>
        <a:ln w="25400" cap="flat" cmpd="sng" algn="ctr">
          <a:solidFill>
            <a:schemeClr val="accent4">
              <a:hueOff val="270675"/>
              <a:satOff val="-4683"/>
              <a:lumOff val="-10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A84543-EEBC-4E97-9A3E-63912057611A}">
      <dsp:nvSpPr>
        <dsp:cNvPr id="0" name=""/>
        <dsp:cNvSpPr/>
      </dsp:nvSpPr>
      <dsp:spPr>
        <a:xfrm>
          <a:off x="2684100" y="442731"/>
          <a:ext cx="127531" cy="127531"/>
        </a:xfrm>
        <a:prstGeom prst="ellipse">
          <a:avLst/>
        </a:prstGeom>
        <a:solidFill>
          <a:schemeClr val="accent4">
            <a:hueOff val="406013"/>
            <a:satOff val="-7024"/>
            <a:lumOff val="-1503"/>
            <a:alphaOff val="0"/>
          </a:schemeClr>
        </a:solidFill>
        <a:ln w="25400" cap="flat" cmpd="sng" algn="ctr">
          <a:solidFill>
            <a:schemeClr val="accent4">
              <a:hueOff val="406013"/>
              <a:satOff val="-7024"/>
              <a:lumOff val="-15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39A26-0817-4C2F-86BA-65457A124090}">
      <dsp:nvSpPr>
        <dsp:cNvPr id="0" name=""/>
        <dsp:cNvSpPr/>
      </dsp:nvSpPr>
      <dsp:spPr>
        <a:xfrm>
          <a:off x="2854483" y="341199"/>
          <a:ext cx="127531" cy="127531"/>
        </a:xfrm>
        <a:prstGeom prst="ellipse">
          <a:avLst/>
        </a:prstGeom>
        <a:solidFill>
          <a:schemeClr val="accent4">
            <a:hueOff val="541350"/>
            <a:satOff val="-9365"/>
            <a:lumOff val="-2004"/>
            <a:alphaOff val="0"/>
          </a:schemeClr>
        </a:solidFill>
        <a:ln w="25400" cap="flat" cmpd="sng" algn="ctr">
          <a:solidFill>
            <a:schemeClr val="accent4">
              <a:hueOff val="541350"/>
              <a:satOff val="-9365"/>
              <a:lumOff val="-20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3AA70B-0777-433A-B977-E91DF30201FE}">
      <dsp:nvSpPr>
        <dsp:cNvPr id="0" name=""/>
        <dsp:cNvSpPr/>
      </dsp:nvSpPr>
      <dsp:spPr>
        <a:xfrm>
          <a:off x="3024355" y="239668"/>
          <a:ext cx="127531" cy="127531"/>
        </a:xfrm>
        <a:prstGeom prst="ellipse">
          <a:avLst/>
        </a:prstGeom>
        <a:solidFill>
          <a:schemeClr val="accent4">
            <a:hueOff val="676688"/>
            <a:satOff val="-11707"/>
            <a:lumOff val="-2506"/>
            <a:alphaOff val="0"/>
          </a:schemeClr>
        </a:solidFill>
        <a:ln w="25400" cap="flat" cmpd="sng" algn="ctr">
          <a:solidFill>
            <a:schemeClr val="accent4">
              <a:hueOff val="676688"/>
              <a:satOff val="-11707"/>
              <a:lumOff val="-25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DACB7-5A4E-4116-8746-3FCA3CD6C956}">
      <dsp:nvSpPr>
        <dsp:cNvPr id="0" name=""/>
        <dsp:cNvSpPr/>
      </dsp:nvSpPr>
      <dsp:spPr>
        <a:xfrm>
          <a:off x="3194228" y="341199"/>
          <a:ext cx="127531" cy="127531"/>
        </a:xfrm>
        <a:prstGeom prst="ellipse">
          <a:avLst/>
        </a:prstGeom>
        <a:solidFill>
          <a:schemeClr val="accent4">
            <a:hueOff val="812025"/>
            <a:satOff val="-14048"/>
            <a:lumOff val="-3007"/>
            <a:alphaOff val="0"/>
          </a:schemeClr>
        </a:solidFill>
        <a:ln w="25400" cap="flat" cmpd="sng" algn="ctr">
          <a:solidFill>
            <a:schemeClr val="accent4">
              <a:hueOff val="812025"/>
              <a:satOff val="-14048"/>
              <a:lumOff val="-30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BA7BDB-3D8A-45A9-80B6-9ABD587327CA}">
      <dsp:nvSpPr>
        <dsp:cNvPr id="0" name=""/>
        <dsp:cNvSpPr/>
      </dsp:nvSpPr>
      <dsp:spPr>
        <a:xfrm>
          <a:off x="3364611" y="442731"/>
          <a:ext cx="127531" cy="127531"/>
        </a:xfrm>
        <a:prstGeom prst="ellipse">
          <a:avLst/>
        </a:prstGeom>
        <a:solidFill>
          <a:schemeClr val="accent4">
            <a:hueOff val="947363"/>
            <a:satOff val="-16389"/>
            <a:lumOff val="-3508"/>
            <a:alphaOff val="0"/>
          </a:schemeClr>
        </a:solidFill>
        <a:ln w="25400" cap="flat" cmpd="sng" algn="ctr">
          <a:solidFill>
            <a:schemeClr val="accent4">
              <a:hueOff val="947363"/>
              <a:satOff val="-16389"/>
              <a:lumOff val="-35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A0DDD-FE2F-4EB6-B0D7-D9673A24949D}">
      <dsp:nvSpPr>
        <dsp:cNvPr id="0" name=""/>
        <dsp:cNvSpPr/>
      </dsp:nvSpPr>
      <dsp:spPr>
        <a:xfrm>
          <a:off x="3024355" y="453899"/>
          <a:ext cx="127531" cy="127531"/>
        </a:xfrm>
        <a:prstGeom prst="ellipse">
          <a:avLst/>
        </a:prstGeom>
        <a:solidFill>
          <a:schemeClr val="accent4">
            <a:hueOff val="1082700"/>
            <a:satOff val="-18731"/>
            <a:lumOff val="-4009"/>
            <a:alphaOff val="0"/>
          </a:schemeClr>
        </a:solidFill>
        <a:ln w="25400" cap="flat" cmpd="sng" algn="ctr">
          <a:solidFill>
            <a:schemeClr val="accent4">
              <a:hueOff val="1082700"/>
              <a:satOff val="-18731"/>
              <a:lumOff val="-40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21AED4-6FDE-438F-91A5-8A3AECB1E13A}">
      <dsp:nvSpPr>
        <dsp:cNvPr id="0" name=""/>
        <dsp:cNvSpPr/>
      </dsp:nvSpPr>
      <dsp:spPr>
        <a:xfrm>
          <a:off x="3024355" y="668130"/>
          <a:ext cx="127531" cy="127531"/>
        </a:xfrm>
        <a:prstGeom prst="ellipse">
          <a:avLst/>
        </a:prstGeom>
        <a:solidFill>
          <a:schemeClr val="accent4">
            <a:hueOff val="1218038"/>
            <a:satOff val="-21072"/>
            <a:lumOff val="-4510"/>
            <a:alphaOff val="0"/>
          </a:schemeClr>
        </a:solidFill>
        <a:ln w="25400" cap="flat" cmpd="sng" algn="ctr">
          <a:solidFill>
            <a:schemeClr val="accent4">
              <a:hueOff val="1218038"/>
              <a:satOff val="-21072"/>
              <a:lumOff val="-45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A08BE-EA82-4A3D-9C5F-F030D77D7672}">
      <dsp:nvSpPr>
        <dsp:cNvPr id="0" name=""/>
        <dsp:cNvSpPr/>
      </dsp:nvSpPr>
      <dsp:spPr>
        <a:xfrm>
          <a:off x="2271059" y="3181526"/>
          <a:ext cx="2750608" cy="73779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212" tIns="110490" rIns="110490" bIns="110490" numCol="1" spcCol="1270" anchor="ctr" anchorCtr="0">
          <a:noAutofit/>
        </a:bodyPr>
        <a:lstStyle/>
        <a:p>
          <a:pPr lvl="0" algn="l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900" kern="1200" smtClean="0"/>
            <a:t>미시적 접근</a:t>
          </a:r>
          <a:endParaRPr lang="ko-KR" altLang="en-US" sz="2900" kern="1200"/>
        </a:p>
      </dsp:txBody>
      <dsp:txXfrm>
        <a:off x="2307075" y="3217542"/>
        <a:ext cx="2678576" cy="665762"/>
      </dsp:txXfrm>
    </dsp:sp>
    <dsp:sp modelId="{2042FFE3-3997-40D8-BCAA-ACDD03B25ABE}">
      <dsp:nvSpPr>
        <dsp:cNvPr id="0" name=""/>
        <dsp:cNvSpPr/>
      </dsp:nvSpPr>
      <dsp:spPr>
        <a:xfrm>
          <a:off x="1224115" y="2321540"/>
          <a:ext cx="1275319" cy="12752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0FB6B-68ED-4029-B112-A6763796579C}">
      <dsp:nvSpPr>
        <dsp:cNvPr id="0" name=""/>
        <dsp:cNvSpPr/>
      </dsp:nvSpPr>
      <dsp:spPr>
        <a:xfrm>
          <a:off x="3279165" y="1447772"/>
          <a:ext cx="2750608" cy="737794"/>
        </a:xfrm>
        <a:prstGeom prst="roundRect">
          <a:avLst/>
        </a:prstGeom>
        <a:solidFill>
          <a:schemeClr val="accent4">
            <a:hueOff val="1218038"/>
            <a:satOff val="-21072"/>
            <a:lumOff val="-45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212" tIns="110490" rIns="110490" bIns="110490" numCol="1" spcCol="1270" anchor="ctr" anchorCtr="0">
          <a:noAutofit/>
        </a:bodyPr>
        <a:lstStyle/>
        <a:p>
          <a:pPr lvl="0" algn="l" defTabSz="12890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900" kern="1200" dirty="0" smtClean="0"/>
            <a:t>거시적 접근</a:t>
          </a:r>
          <a:endParaRPr lang="ko-KR" altLang="en-US" sz="2900" kern="1200" dirty="0"/>
        </a:p>
      </dsp:txBody>
      <dsp:txXfrm>
        <a:off x="3315181" y="1483788"/>
        <a:ext cx="2678576" cy="665762"/>
      </dsp:txXfrm>
    </dsp:sp>
    <dsp:sp modelId="{2D938BBC-622C-4DFD-9372-7E68C5A0A7ED}">
      <dsp:nvSpPr>
        <dsp:cNvPr id="0" name=""/>
        <dsp:cNvSpPr/>
      </dsp:nvSpPr>
      <dsp:spPr>
        <a:xfrm>
          <a:off x="2386696" y="878440"/>
          <a:ext cx="1275319" cy="127523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 latinLnBrk="1">
              <a:defRPr lang="ko-KR" sz="1300"/>
            </a:lvl1pPr>
            <a:extLst/>
          </a:lstStyle>
          <a:p>
            <a:endParaRPr lang="ko-KR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 latinLnBrk="1">
              <a:defRPr lang="ko-KR" sz="1300"/>
            </a:lvl1pPr>
            <a:extLst/>
          </a:lstStyle>
          <a:p>
            <a:pPr latinLnBrk="1"/>
            <a:fld id="{68F88C59-319B-4332-9A1D-2A62CFCB00D8}" type="datetimeFigureOut">
              <a:rPr lang="en-US" altLang="ko-KR" smtClean="0"/>
              <a:pPr latinLnBrk="1"/>
              <a:t>10/5/2020</a:t>
            </a:fld>
            <a:endParaRPr lang="ko-KR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 latinLnBrk="1">
              <a:defRPr lang="ko-KR" sz="1300"/>
            </a:lvl1pPr>
            <a:extLst/>
          </a:lstStyle>
          <a:p>
            <a:endParaRPr lang="ko-KR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 latinLnBrk="1">
              <a:defRPr lang="ko-KR" sz="1300"/>
            </a:lvl1pPr>
            <a:extLst/>
          </a:lstStyle>
          <a:p>
            <a:fld id="{B16A41B8-7DC3-4DB6-84E4-E105629EAA36}" type="slidenum">
              <a:rPr lang="ko-KR" smtClean="0"/>
              <a:pPr/>
              <a:t>‹#›</a:t>
            </a:fld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2069875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 latinLnBrk="1">
              <a:defRPr lang="ko-KR" sz="1300"/>
            </a:lvl1pPr>
            <a:extLst/>
          </a:lstStyle>
          <a:p>
            <a:endParaRPr lang="ko-KR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 latinLnBrk="1">
              <a:defRPr lang="ko-KR" sz="1300"/>
            </a:lvl1pPr>
            <a:extLst/>
          </a:lstStyle>
          <a:p>
            <a:fld id="{968B300D-05F0-4B43-940D-46DED5A791AD}" type="datetimeFigureOut">
              <a:rPr lang="ko-KR" altLang="en-US"/>
              <a:pPr/>
              <a:t>2020-10-05</a:t>
            </a:fld>
            <a:endParaRPr lang="ko-KR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1" tIns="47781" rIns="95561" bIns="47781" rtlCol="0">
            <a:normAutofit/>
          </a:bodyPr>
          <a:lstStyle/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 latinLnBrk="1">
              <a:defRPr lang="ko-KR" sz="1300"/>
            </a:lvl1pPr>
            <a:extLst/>
          </a:lstStyle>
          <a:p>
            <a:endParaRPr lang="ko-KR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 latinLnBrk="1">
              <a:defRPr lang="ko-KR" sz="1300"/>
            </a:lvl1pPr>
            <a:extLst/>
          </a:lstStyle>
          <a:p>
            <a:fld id="{9B26CD33-4337-4529-948A-94F6960B2374}" type="slidenum">
              <a:rPr/>
              <a:pPr/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880799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2EC6F-6501-4E04-BD6C-A8A6CABB2C5B}" type="datetimeFigureOut">
              <a:rPr lang="en-US" altLang="ko-KR" smtClean="0"/>
              <a:pPr/>
              <a:t>10/5/2020</a:t>
            </a:fld>
            <a:endParaRPr kumimoji="0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altLang="ko-KR" smtClean="0"/>
              <a:pPr/>
              <a:t>‹#›</a:t>
            </a:fld>
            <a:endParaRPr kumimoji="0" lang="ko-K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1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39700" y="260648"/>
            <a:ext cx="8752780" cy="796950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C00000"/>
                </a:solidFill>
              </a:defRPr>
            </a:lvl1pPr>
          </a:lstStyle>
          <a:p>
            <a:r>
              <a:rPr lang="ko-KR" altLang="en-US" smtClean="0"/>
              <a:t>제목을 입력하십시오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51520" y="2060848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251520" y="3284984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160462" y="2204864"/>
            <a:ext cx="8732018" cy="936104"/>
          </a:xfrm>
        </p:spPr>
        <p:txBody>
          <a:bodyPr anchor="t">
            <a:normAutofit/>
          </a:bodyPr>
          <a:lstStyle>
            <a:lvl1pPr marL="0" indent="0">
              <a:buNone/>
              <a:defRPr sz="9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내용 입력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214184" y="3459480"/>
            <a:ext cx="8678296" cy="155369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smtClean="0"/>
              <a:t>텍스트를 입력하시오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51520" y="3429000"/>
            <a:ext cx="864096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51520" y="332656"/>
            <a:ext cx="864096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4AC5-5D7E-4775-B93C-CC47DADB85C4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5F12-4A07-4D75-953E-999ACA56831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0150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94AC5-5D7E-4775-B93C-CC47DADB85C4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F5F12-4A07-4D75-953E-999ACA56831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549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15" name="직사각형 14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23791" y="6488397"/>
            <a:ext cx="40397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lang="ko-KR" altLang="en-US" sz="700" dirty="0" err="1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lang="ko-KR" altLang="en-US" sz="7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lang="en-US" altLang="ko-KR" sz="7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700" u="sng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en-US" altLang="ko-KR" sz="700" u="sng" dirty="0" smtClean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 userDrawn="1"/>
        </p:nvCxnSpPr>
        <p:spPr>
          <a:xfrm>
            <a:off x="251520" y="3429000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251520" y="332656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251520" y="6534000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72400" y="435067"/>
            <a:ext cx="720080" cy="1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 userDrawn="1"/>
        </p:nvSpPr>
        <p:spPr>
          <a:xfrm>
            <a:off x="179512" y="6237312"/>
            <a:ext cx="40397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 dirty="0" smtClean="0">
                <a:solidFill>
                  <a:srgbClr val="68727E"/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lang="ko-KR" altLang="en-US" sz="700" dirty="0" err="1" smtClean="0">
                <a:solidFill>
                  <a:srgbClr val="68727E"/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lang="ko-KR" altLang="en-US" sz="700" dirty="0" smtClean="0">
                <a:solidFill>
                  <a:srgbClr val="68727E"/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lang="en-US" altLang="ko-KR" sz="700" dirty="0" smtClean="0">
                <a:solidFill>
                  <a:srgbClr val="68727E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700" u="sng" dirty="0" smtClean="0">
                <a:solidFill>
                  <a:srgbClr val="68727E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en-US" altLang="ko-KR" sz="700" u="sng" dirty="0" smtClean="0">
              <a:solidFill>
                <a:srgbClr val="68727E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51520" y="3429000"/>
            <a:ext cx="864096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51520" y="332656"/>
            <a:ext cx="864096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51520" y="4430336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51520" y="4689070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251520" y="4947804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251520" y="5206538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251520" y="5465272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251520" y="5724006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 userDrawn="1"/>
        </p:nvCxnSpPr>
        <p:spPr>
          <a:xfrm>
            <a:off x="251520" y="4171602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72400" y="435067"/>
            <a:ext cx="720080" cy="1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51520" y="332656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51520" y="2060848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51520" y="3284984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51520" y="332656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51520" y="2060848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1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8824" y="3187576"/>
            <a:ext cx="6357392" cy="144016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14" name="텍스트 개체 틀 2"/>
          <p:cNvSpPr>
            <a:spLocks noGrp="1"/>
          </p:cNvSpPr>
          <p:nvPr>
            <p:ph type="body" idx="1"/>
          </p:nvPr>
        </p:nvSpPr>
        <p:spPr>
          <a:xfrm>
            <a:off x="6516216" y="3573016"/>
            <a:ext cx="2627784" cy="279722"/>
          </a:xfrm>
        </p:spPr>
        <p:txBody>
          <a:bodyPr anchor="ctr">
            <a:normAutofit/>
          </a:bodyPr>
          <a:lstStyle>
            <a:lvl1pPr marL="0" indent="0" algn="r">
              <a:buNone/>
              <a:defRPr sz="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8824" y="3424808"/>
            <a:ext cx="7005464" cy="1296144"/>
          </a:xfrm>
        </p:spPr>
        <p:txBody>
          <a:bodyPr anchor="t"/>
          <a:lstStyle>
            <a:lvl1pPr algn="l">
              <a:defRPr sz="4400">
                <a:solidFill>
                  <a:srgbClr val="7E858E"/>
                </a:solidFill>
              </a:defRPr>
            </a:lvl1pPr>
          </a:lstStyle>
          <a:p>
            <a:r>
              <a:rPr lang="ko-KR" altLang="en-US" smtClean="0"/>
              <a:t>마스터 제목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093296"/>
            <a:ext cx="2133600" cy="365125"/>
          </a:xfrm>
        </p:spPr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093296"/>
            <a:ext cx="2895600" cy="365125"/>
          </a:xfrm>
        </p:spPr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093296"/>
            <a:ext cx="2133600" cy="365125"/>
          </a:xfrm>
        </p:spPr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14" name="텍스트 개체 틀 2"/>
          <p:cNvSpPr>
            <a:spLocks noGrp="1"/>
          </p:cNvSpPr>
          <p:nvPr>
            <p:ph type="body" idx="1"/>
          </p:nvPr>
        </p:nvSpPr>
        <p:spPr>
          <a:xfrm>
            <a:off x="7164288" y="3573016"/>
            <a:ext cx="1838300" cy="288032"/>
          </a:xfrm>
        </p:spPr>
        <p:txBody>
          <a:bodyPr anchor="ctr">
            <a:normAutofit/>
          </a:bodyPr>
          <a:lstStyle>
            <a:lvl1pPr marL="0" indent="0" algn="r">
              <a:buNone/>
              <a:defRPr sz="800" b="1">
                <a:solidFill>
                  <a:srgbClr val="7E85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cxnSp>
        <p:nvCxnSpPr>
          <p:cNvPr id="15" name="직선 연결선 14"/>
          <p:cNvCxnSpPr/>
          <p:nvPr userDrawn="1"/>
        </p:nvCxnSpPr>
        <p:spPr>
          <a:xfrm>
            <a:off x="251520" y="3429000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72400" y="435067"/>
            <a:ext cx="720080" cy="1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직선 연결선 16"/>
          <p:cNvCxnSpPr/>
          <p:nvPr userDrawn="1"/>
        </p:nvCxnSpPr>
        <p:spPr>
          <a:xfrm>
            <a:off x="251520" y="332656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 userDrawn="1"/>
        </p:nvCxnSpPr>
        <p:spPr>
          <a:xfrm>
            <a:off x="251520" y="6534000"/>
            <a:ext cx="8640960" cy="0"/>
          </a:xfrm>
          <a:prstGeom prst="line">
            <a:avLst/>
          </a:prstGeom>
          <a:ln w="3175">
            <a:solidFill>
              <a:srgbClr val="6872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F30C84A2-23CF-44F5-B813-5187ED5C7D1C}" type="datetimeFigureOut">
              <a:rPr kumimoji="0" lang="en-US" altLang="ko-KR" sz="1200" smtClean="0">
                <a:solidFill>
                  <a:schemeClr val="tx2"/>
                </a:solidFill>
              </a:rPr>
              <a:pPr latinLnBrk="1"/>
              <a:t>10/5/2020</a:t>
            </a:fld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latinLnBrk="1"/>
            <a:endParaRPr kumimoji="0" lang="ko-KR" sz="1200">
              <a:solidFill>
                <a:schemeClr val="tx2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latinLnBrk="1"/>
            <a:fld id="{F99EC173-99AE-4773-AB25-02E469A13EAE}" type="slidenum">
              <a:rPr kumimoji="0" lang="ko-KR" sz="1200" smtClean="0">
                <a:solidFill>
                  <a:schemeClr val="tx2"/>
                </a:solidFill>
              </a:rPr>
              <a:pPr algn="r" latinLnBrk="1"/>
              <a:t>‹#›</a:t>
            </a:fld>
            <a:endParaRPr kumimoji="0" lang="ko-KR" sz="1200">
              <a:solidFill>
                <a:schemeClr val="tx2"/>
              </a:solidFill>
            </a:endParaRP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51520" y="3429000"/>
            <a:ext cx="864096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51520" y="332656"/>
            <a:ext cx="864096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51520" y="4430336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51520" y="4689070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251520" y="4947804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251520" y="5206538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251520" y="5465272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251520" y="5724006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 userDrawn="1"/>
        </p:nvCxnSpPr>
        <p:spPr>
          <a:xfrm>
            <a:off x="251520" y="4171602"/>
            <a:ext cx="432048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72400" y="435067"/>
            <a:ext cx="720080" cy="1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204912" y="3452168"/>
            <a:ext cx="4318322" cy="351730"/>
          </a:xfrm>
        </p:spPr>
        <p:txBody>
          <a:bodyPr anchor="ctr">
            <a:normAutofit/>
          </a:bodyPr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목차를 입력하십시오</a:t>
            </a:r>
          </a:p>
        </p:txBody>
      </p:sp>
      <p:sp>
        <p:nvSpPr>
          <p:cNvPr id="27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98562" y="4182989"/>
            <a:ext cx="1728192" cy="1872207"/>
          </a:xfrm>
        </p:spPr>
        <p:txBody>
          <a:bodyPr>
            <a:normAutofit/>
          </a:bodyPr>
          <a:lstStyle>
            <a:lvl1pPr marL="0" indent="0">
              <a:buNone/>
              <a:defRPr sz="1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1. </a:t>
            </a:r>
            <a:r>
              <a:rPr lang="ko-KR" altLang="en-US" smtClean="0"/>
              <a:t>꼭지 제목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F30C84A2-23CF-44F5-B813-5187ED5C7D1C}" type="datetimeFigureOut">
              <a:rPr lang="en-US" altLang="ko-KR" smtClean="0">
                <a:solidFill>
                  <a:schemeClr val="tx2"/>
                </a:solidFill>
              </a:rPr>
              <a:pPr/>
              <a:t>10/5/2020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F99EC173-99AE-4773-AB25-02E469A13EAE}" type="slidenum">
              <a:rPr lang="en-US" altLang="ko-KR" smtClean="0">
                <a:solidFill>
                  <a:schemeClr val="tx2"/>
                </a:solidFill>
              </a:rPr>
              <a:pPr/>
              <a:t>‹#›</a:t>
            </a:fld>
            <a:endParaRPr lang="ko-KR" altLang="en-US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6" r:id="rId8"/>
    <p:sldLayoutId id="2147483697" r:id="rId9"/>
    <p:sldLayoutId id="2147483690" r:id="rId10"/>
    <p:sldLayoutId id="2147483689" r:id="rId11"/>
    <p:sldLayoutId id="2147483683" r:id="rId12"/>
    <p:sldLayoutId id="2147483672" r:id="rId13"/>
    <p:sldLayoutId id="2147483699" r:id="rId14"/>
    <p:sldLayoutId id="2147483700" r:id="rId1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3600" b="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iae.co.kr/article/2015100217333343727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vop.co.kr/A00001337455.html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warenessdays.com/awareness-days-calendar/international-day-of-older-persons-2020/" TargetMode="External"/><Relationship Id="rId2" Type="http://schemas.openxmlformats.org/officeDocument/2006/relationships/hyperlink" Target="https://www.who.int/ageing/decade-of-healthy-ageing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m.youtube.com/watch?v=U3i-bZ392lU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8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hyperlink" Target="http://www.law.go.kr/LSW/lsInfoP.do?lsiSeq=111573&amp;chrClsCd=010202&amp;urlMode=lsInfoP&amp;efYd=20110330&amp;ancYnChk=#AJAX" TargetMode="Externa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.post.naver.com/viewer/postView.nhn?volumeNo=17295817&amp;memberNo=36512416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251520" y="1484784"/>
            <a:ext cx="8640960" cy="194421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ko-KR" altLang="en-US" sz="3200" dirty="0" smtClean="0"/>
              <a:t>국내외 노인인권 보호</a:t>
            </a:r>
            <a:r>
              <a:rPr lang="ko-KR" altLang="en-US" sz="3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3200" dirty="0" smtClean="0"/>
              <a:t>증진 활동 현황</a:t>
            </a:r>
            <a:r>
              <a:rPr lang="ko-KR" altLang="en-US" sz="2800" dirty="0" smtClean="0"/>
              <a:t>과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ko-KR" altLang="en-US" sz="3200" dirty="0" smtClean="0"/>
              <a:t>                                   노인 단체</a:t>
            </a:r>
            <a:r>
              <a:rPr lang="ko-KR" altLang="en-US" sz="2800" dirty="0" smtClean="0"/>
              <a:t>의</a:t>
            </a:r>
            <a:r>
              <a:rPr lang="ko-KR" altLang="en-US" sz="3200" dirty="0" smtClean="0"/>
              <a:t> 역할</a:t>
            </a:r>
            <a:endParaRPr lang="ko-KR" altLang="en-US" sz="3200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6800800" cy="1752600"/>
          </a:xfrm>
        </p:spPr>
        <p:txBody>
          <a:bodyPr>
            <a:normAutofit/>
          </a:bodyPr>
          <a:lstStyle/>
          <a:p>
            <a:pPr algn="r"/>
            <a:r>
              <a:rPr lang="ko-KR" altLang="en-US" sz="2800" dirty="0" smtClean="0">
                <a:solidFill>
                  <a:schemeClr val="tx1"/>
                </a:solidFill>
              </a:rPr>
              <a:t>박 영 란 </a:t>
            </a:r>
            <a:r>
              <a:rPr lang="ko-KR" altLang="en-US" sz="2400" dirty="0" smtClean="0">
                <a:solidFill>
                  <a:schemeClr val="tx1"/>
                </a:solidFill>
              </a:rPr>
              <a:t>교수</a:t>
            </a:r>
            <a:r>
              <a:rPr lang="ko-KR" altLang="en-US" sz="2800" dirty="0" smtClean="0">
                <a:solidFill>
                  <a:schemeClr val="tx1"/>
                </a:solidFill>
              </a:rPr>
              <a:t> </a:t>
            </a:r>
            <a:endParaRPr lang="en-US" altLang="ko-KR" sz="2800" dirty="0" smtClean="0">
              <a:solidFill>
                <a:schemeClr val="tx1"/>
              </a:solidFill>
            </a:endParaRPr>
          </a:p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강남대학교 실버산업학과</a:t>
            </a:r>
            <a:r>
              <a:rPr lang="en-US" altLang="ko-KR" dirty="0" smtClean="0">
                <a:solidFill>
                  <a:schemeClr val="tx1"/>
                </a:solidFill>
              </a:rPr>
              <a:t>/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r"/>
            <a:r>
              <a:rPr lang="ko-KR" altLang="en-US" dirty="0" smtClean="0">
                <a:solidFill>
                  <a:schemeClr val="tx1"/>
                </a:solidFill>
              </a:rPr>
              <a:t>국제제론테크놀로지학회</a:t>
            </a:r>
            <a:r>
              <a:rPr lang="en-US" altLang="ko-KR" sz="1600" dirty="0" smtClean="0">
                <a:solidFill>
                  <a:schemeClr val="tx1"/>
                </a:solidFill>
              </a:rPr>
              <a:t>(International Society for </a:t>
            </a:r>
            <a:r>
              <a:rPr lang="en-US" altLang="ko-KR" sz="1600" dirty="0" err="1" smtClean="0">
                <a:solidFill>
                  <a:schemeClr val="tx1"/>
                </a:solidFill>
              </a:rPr>
              <a:t>Gerontechnology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한국지부장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28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제목 1"/>
          <p:cNvSpPr>
            <a:spLocks noGrp="1"/>
          </p:cNvSpPr>
          <p:nvPr>
            <p:ph type="title"/>
          </p:nvPr>
        </p:nvSpPr>
        <p:spPr>
          <a:xfrm>
            <a:off x="2339752" y="332656"/>
            <a:ext cx="4824536" cy="864095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o-KR" altLang="en-US" sz="3200" dirty="0" smtClean="0"/>
              <a:t>노인인권 침해 이슈</a:t>
            </a:r>
            <a:endParaRPr lang="ko-KR" altLang="en-US" sz="32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845394"/>
              </p:ext>
            </p:extLst>
          </p:nvPr>
        </p:nvGraphicFramePr>
        <p:xfrm>
          <a:off x="1105272" y="1781292"/>
          <a:ext cx="7293496" cy="4160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직사각형 4"/>
          <p:cNvSpPr/>
          <p:nvPr/>
        </p:nvSpPr>
        <p:spPr>
          <a:xfrm>
            <a:off x="683568" y="6183072"/>
            <a:ext cx="8217503" cy="36004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</a:rPr>
              <a:t>노인인권 현황 및 국제동향은 발제자가 국제인권옹호 한국연맹 주최 심포지엄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사회적 약자의 인권과 한국사회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en-US" altLang="ko-KR" sz="1200" dirty="0">
                <a:solidFill>
                  <a:schemeClr val="tx1"/>
                </a:solidFill>
              </a:rPr>
              <a:t>2016</a:t>
            </a:r>
            <a:r>
              <a:rPr lang="ko-KR" altLang="en-US" sz="1200" dirty="0">
                <a:solidFill>
                  <a:schemeClr val="tx1"/>
                </a:solidFill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</a:rPr>
              <a:t>5</a:t>
            </a:r>
            <a:r>
              <a:rPr lang="ko-KR" altLang="en-US" sz="1200" dirty="0">
                <a:solidFill>
                  <a:schemeClr val="tx1"/>
                </a:solidFill>
              </a:rPr>
              <a:t>월 </a:t>
            </a:r>
            <a:r>
              <a:rPr lang="en-US" altLang="ko-KR" sz="1200" dirty="0">
                <a:solidFill>
                  <a:schemeClr val="tx1"/>
                </a:solidFill>
              </a:rPr>
              <a:t>26</a:t>
            </a:r>
            <a:r>
              <a:rPr lang="ko-KR" altLang="en-US" sz="1200" dirty="0" smtClean="0">
                <a:solidFill>
                  <a:schemeClr val="tx1"/>
                </a:solidFill>
              </a:rPr>
              <a:t>일</a:t>
            </a:r>
            <a:r>
              <a:rPr lang="en-US" altLang="ko-KR" sz="1200" dirty="0" smtClean="0">
                <a:solidFill>
                  <a:schemeClr val="tx1"/>
                </a:solidFill>
              </a:rPr>
              <a:t>) </a:t>
            </a:r>
            <a:r>
              <a:rPr lang="ko-KR" altLang="en-US" sz="1200" dirty="0" smtClean="0">
                <a:solidFill>
                  <a:schemeClr val="tx1"/>
                </a:solidFill>
              </a:rPr>
              <a:t>및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한국헬프에이지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Age Talk(2018</a:t>
            </a:r>
            <a:r>
              <a:rPr lang="ko-KR" altLang="en-US" sz="1200" dirty="0" smtClean="0">
                <a:solidFill>
                  <a:schemeClr val="tx1"/>
                </a:solidFill>
              </a:rPr>
              <a:t>년 </a:t>
            </a:r>
            <a:r>
              <a:rPr lang="en-US" altLang="ko-KR" sz="1200" dirty="0" smtClean="0">
                <a:solidFill>
                  <a:schemeClr val="tx1"/>
                </a:solidFill>
              </a:rPr>
              <a:t>9</a:t>
            </a:r>
            <a:r>
              <a:rPr lang="ko-KR" altLang="en-US" sz="1200" dirty="0" smtClean="0">
                <a:solidFill>
                  <a:schemeClr val="tx1"/>
                </a:solidFill>
              </a:rPr>
              <a:t>월 </a:t>
            </a:r>
            <a:r>
              <a:rPr lang="en-US" altLang="ko-KR" sz="1200" dirty="0" smtClean="0">
                <a:solidFill>
                  <a:schemeClr val="tx1"/>
                </a:solidFill>
              </a:rPr>
              <a:t>7</a:t>
            </a:r>
            <a:r>
              <a:rPr lang="ko-KR" altLang="en-US" sz="1200" dirty="0" smtClean="0">
                <a:solidFill>
                  <a:schemeClr val="tx1"/>
                </a:solidFill>
              </a:rPr>
              <a:t>일</a:t>
            </a:r>
            <a:r>
              <a:rPr lang="en-US" altLang="ko-KR" sz="1200" dirty="0" smtClean="0">
                <a:solidFill>
                  <a:schemeClr val="tx1"/>
                </a:solidFill>
              </a:rPr>
              <a:t>) </a:t>
            </a:r>
            <a:r>
              <a:rPr lang="ko-KR" altLang="en-US" sz="1200" dirty="0" smtClean="0">
                <a:solidFill>
                  <a:schemeClr val="tx1"/>
                </a:solidFill>
              </a:rPr>
              <a:t>등에서 발표한 내용의 일부를 발췌함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" name="타원 1"/>
          <p:cNvSpPr/>
          <p:nvPr/>
        </p:nvSpPr>
        <p:spPr>
          <a:xfrm>
            <a:off x="4031940" y="3177307"/>
            <a:ext cx="1440160" cy="1368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smtClean="0"/>
              <a:t>연령차별</a:t>
            </a:r>
            <a:endParaRPr lang="ko-KR" altLang="en-US" sz="3200" b="1"/>
          </a:p>
        </p:txBody>
      </p:sp>
    </p:spTree>
    <p:extLst>
      <p:ext uri="{BB962C8B-B14F-4D97-AF65-F5344CB8AC3E}">
        <p14:creationId xmlns:p14="http://schemas.microsoft.com/office/powerpoint/2010/main" val="30841202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908720"/>
            <a:ext cx="6238020" cy="340051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27584" y="4285000"/>
            <a:ext cx="706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hlinkClick r:id="rId3"/>
              </a:rPr>
              <a:t>출처</a:t>
            </a:r>
            <a:r>
              <a:rPr lang="en-US" altLang="ko-KR" dirty="0" smtClean="0">
                <a:hlinkClick r:id="rId3"/>
              </a:rPr>
              <a:t>: https</a:t>
            </a:r>
            <a:r>
              <a:rPr lang="en-US" altLang="ko-KR" dirty="0">
                <a:hlinkClick r:id="rId3"/>
              </a:rPr>
              <a:t>://www.asiae.co.kr/article/2015100217333343727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115616" y="4725144"/>
            <a:ext cx="6696744" cy="15121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tx1"/>
                </a:solidFill>
              </a:rPr>
              <a:t>[</a:t>
            </a:r>
            <a:r>
              <a:rPr lang="ko-KR" altLang="en-US" sz="2800" b="1" dirty="0">
                <a:solidFill>
                  <a:schemeClr val="tx1"/>
                </a:solidFill>
              </a:rPr>
              <a:t>노인인권</a:t>
            </a:r>
            <a:r>
              <a:rPr lang="en-US" altLang="ko-KR" sz="2800" b="1" dirty="0">
                <a:solidFill>
                  <a:schemeClr val="tx1"/>
                </a:solidFill>
              </a:rPr>
              <a:t>]</a:t>
            </a:r>
            <a:r>
              <a:rPr lang="ko-KR" altLang="en-US" sz="2800" b="1" dirty="0">
                <a:solidFill>
                  <a:schemeClr val="tx1"/>
                </a:solidFill>
              </a:rPr>
              <a:t>에 대한 인식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낮음</a:t>
            </a:r>
            <a:endParaRPr lang="en-US" altLang="ko-KR" sz="2800" b="1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solidFill>
                  <a:schemeClr val="tx1"/>
                </a:solidFill>
              </a:rPr>
              <a:t>제도와 </a:t>
            </a:r>
            <a:r>
              <a:rPr lang="ko-KR" altLang="en-US" sz="2800" b="1" dirty="0">
                <a:solidFill>
                  <a:schemeClr val="tx1"/>
                </a:solidFill>
              </a:rPr>
              <a:t>현실의 괴리 속에서 인권침해를 </a:t>
            </a:r>
            <a:endParaRPr lang="en-US" altLang="ko-KR" sz="2800" b="1" dirty="0" smtClean="0">
              <a:solidFill>
                <a:schemeClr val="tx1"/>
              </a:solidFill>
            </a:endParaRPr>
          </a:p>
          <a:p>
            <a:r>
              <a:rPr lang="en-US" altLang="ko-KR" sz="2800" b="1" dirty="0">
                <a:solidFill>
                  <a:schemeClr val="tx1"/>
                </a:solidFill>
              </a:rPr>
              <a:t>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    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경험하는 고령자들이 </a:t>
            </a:r>
            <a:r>
              <a:rPr lang="ko-KR" altLang="en-US" sz="2800" b="1" dirty="0">
                <a:solidFill>
                  <a:schemeClr val="tx1"/>
                </a:solidFill>
              </a:rPr>
              <a:t>많음</a:t>
            </a:r>
          </a:p>
        </p:txBody>
      </p:sp>
    </p:spTree>
    <p:extLst>
      <p:ext uri="{BB962C8B-B14F-4D97-AF65-F5344CB8AC3E}">
        <p14:creationId xmlns:p14="http://schemas.microsoft.com/office/powerpoint/2010/main" val="34141777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36" y="1850601"/>
            <a:ext cx="3324176" cy="4361656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860136" y="6212257"/>
            <a:ext cx="3562256" cy="457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dirty="0" smtClean="0">
                <a:solidFill>
                  <a:schemeClr val="tx1"/>
                </a:solidFill>
              </a:rPr>
              <a:t>연구진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원영희 외</a:t>
            </a:r>
            <a:r>
              <a:rPr lang="en-US" altLang="ko-KR" sz="1600" dirty="0" smtClean="0">
                <a:solidFill>
                  <a:schemeClr val="tx1"/>
                </a:solidFill>
              </a:rPr>
              <a:t>(2017)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855528"/>
            <a:ext cx="3024336" cy="3968237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0" y="0"/>
            <a:ext cx="9144000" cy="11030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/>
              <a:t>국가인권위원회 </a:t>
            </a:r>
            <a:r>
              <a:rPr lang="en-US" altLang="ko-KR" sz="3200" dirty="0" smtClean="0"/>
              <a:t>[</a:t>
            </a:r>
            <a:r>
              <a:rPr lang="ko-KR" altLang="en-US" sz="3200" dirty="0" smtClean="0"/>
              <a:t>노인인권종합보고서</a:t>
            </a:r>
            <a:r>
              <a:rPr lang="en-US" altLang="ko-KR" sz="3200" dirty="0" smtClean="0"/>
              <a:t>]</a:t>
            </a:r>
            <a:endParaRPr lang="ko-KR" altLang="en-US" sz="32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083" y="4325103"/>
            <a:ext cx="7005053" cy="147334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131840" y="6309321"/>
            <a:ext cx="5430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hlinkClick r:id="rId5"/>
              </a:rPr>
              <a:t>출처</a:t>
            </a:r>
            <a:r>
              <a:rPr lang="en-US" altLang="ko-KR" sz="1400" dirty="0">
                <a:hlinkClick r:id="rId5"/>
              </a:rPr>
              <a:t>: http://www.vop.co.kr/A00001337455.html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18790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484784"/>
            <a:ext cx="7380430" cy="3600400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노인인권종합보고서의 노인인권 영역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4415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611560" y="2276872"/>
            <a:ext cx="8136904" cy="2077691"/>
          </a:xfrm>
          <a:solidFill>
            <a:srgbClr val="92D050"/>
          </a:solidFill>
        </p:spPr>
        <p:txBody>
          <a:bodyPr anchor="ctr">
            <a:normAutofit/>
          </a:bodyPr>
          <a:lstStyle/>
          <a:p>
            <a:pPr lvl="0" algn="ctr"/>
            <a:r>
              <a:rPr lang="ko-KR" altLang="en-US" sz="3600" b="1" dirty="0" smtClean="0"/>
              <a:t>노인인권 </a:t>
            </a:r>
            <a:r>
              <a:rPr lang="ko-KR" altLang="en-US" sz="3600" b="1" dirty="0" err="1"/>
              <a:t>보호</a:t>
            </a:r>
            <a:r>
              <a:rPr lang="ko-KR" altLang="en-US" sz="36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3600" b="1" dirty="0" err="1" smtClean="0"/>
              <a:t>증진</a:t>
            </a:r>
            <a:r>
              <a:rPr lang="ko-KR" altLang="en-US" sz="2800" b="1" dirty="0" err="1" smtClean="0"/>
              <a:t>을</a:t>
            </a:r>
            <a:r>
              <a:rPr lang="ko-KR" altLang="en-US" sz="2800" b="1" dirty="0" smtClean="0"/>
              <a:t> 위한</a:t>
            </a:r>
            <a:r>
              <a:rPr lang="en-US" altLang="ko-KR" sz="2800" b="1" dirty="0"/>
              <a:t> </a:t>
            </a:r>
            <a:r>
              <a:rPr lang="en-US" altLang="ko-KR" sz="3600" b="1" dirty="0" smtClean="0"/>
              <a:t>UN </a:t>
            </a:r>
            <a:r>
              <a:rPr lang="ko-KR" altLang="en-US" sz="3600" b="1" dirty="0" smtClean="0"/>
              <a:t>동향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9833726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64963" y="620688"/>
            <a:ext cx="4224136" cy="4785395"/>
          </a:xfrm>
        </p:spPr>
        <p:txBody>
          <a:bodyPr anchor="b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최근 노인인권에 대한 관심이 커지고 있음</a:t>
            </a:r>
            <a:endParaRPr lang="en-US" altLang="ko-K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노인 </a:t>
            </a:r>
            <a:r>
              <a:rPr lang="ko-KR" altLang="en-US" sz="2800" dirty="0"/>
              <a:t>인구가 급격히 증가함에 따라 인권 침해와 차별에 노출되는 노인의 </a:t>
            </a:r>
            <a:r>
              <a:rPr lang="ko-KR" altLang="en-US" sz="2800" dirty="0" smtClean="0"/>
              <a:t>수 급증</a:t>
            </a:r>
            <a:r>
              <a:rPr lang="en-US" altLang="ko-KR" sz="28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차별과 </a:t>
            </a:r>
            <a:r>
              <a:rPr lang="ko-KR" altLang="en-US" sz="2800" dirty="0"/>
              <a:t>폭력</a:t>
            </a:r>
            <a:r>
              <a:rPr lang="en-US" altLang="ko-KR" sz="2800" dirty="0"/>
              <a:t>·</a:t>
            </a:r>
            <a:r>
              <a:rPr lang="ko-KR" altLang="en-US" sz="2800" dirty="0"/>
              <a:t>학대</a:t>
            </a:r>
            <a:r>
              <a:rPr lang="en-US" altLang="ko-KR" sz="2800" dirty="0"/>
              <a:t>, </a:t>
            </a:r>
            <a:r>
              <a:rPr lang="ko-KR" altLang="en-US" sz="2800" dirty="0"/>
              <a:t>방임</a:t>
            </a:r>
            <a:r>
              <a:rPr lang="en-US" altLang="ko-KR" sz="2800" dirty="0"/>
              <a:t>, </a:t>
            </a:r>
            <a:r>
              <a:rPr lang="ko-KR" altLang="en-US" sz="2800" dirty="0"/>
              <a:t>소외 등과 </a:t>
            </a:r>
            <a:r>
              <a:rPr lang="ko-KR" altLang="en-US" sz="2800" dirty="0" smtClean="0"/>
              <a:t>같은 </a:t>
            </a:r>
            <a:r>
              <a:rPr lang="ko-KR" altLang="en-US" sz="2800" dirty="0"/>
              <a:t>형태로 노인의 인권 </a:t>
            </a:r>
            <a:r>
              <a:rPr lang="ko-KR" altLang="en-US" sz="2800" dirty="0" smtClean="0"/>
              <a:t>문제 증가</a:t>
            </a:r>
            <a:endParaRPr lang="ko-KR" altLang="en-US" sz="28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1340768"/>
            <a:ext cx="2808312" cy="392129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123728" y="5517232"/>
            <a:ext cx="8075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/>
              <a:t>그림 출처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https</a:t>
            </a:r>
            <a:r>
              <a:rPr lang="ko-KR" altLang="en-US" sz="1400" dirty="0"/>
              <a:t>://www.springerpub.com/global-aging-9780826162533.html</a:t>
            </a:r>
          </a:p>
        </p:txBody>
      </p:sp>
    </p:spTree>
    <p:extLst>
      <p:ext uri="{BB962C8B-B14F-4D97-AF65-F5344CB8AC3E}">
        <p14:creationId xmlns:p14="http://schemas.microsoft.com/office/powerpoint/2010/main" val="25989718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/>
              <a:t>노인인권 보호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b="1" dirty="0" smtClean="0"/>
              <a:t>증진 활동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노인인권 운동 동향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sz="3100" dirty="0" smtClean="0"/>
              <a:t>1980</a:t>
            </a:r>
            <a:r>
              <a:rPr lang="ko-KR" altLang="en-US" sz="3100" dirty="0"/>
              <a:t>년대부터 국제적으로 노인의 인권 보장과 관련된 국제적 기준</a:t>
            </a:r>
            <a:r>
              <a:rPr lang="en-US" altLang="ko-KR" sz="3100" dirty="0"/>
              <a:t>, </a:t>
            </a:r>
            <a:r>
              <a:rPr lang="ko-KR" altLang="en-US" sz="3100" dirty="0"/>
              <a:t>원칙 또는 </a:t>
            </a:r>
            <a:r>
              <a:rPr lang="ko-KR" altLang="en-US" sz="3100" dirty="0" smtClean="0"/>
              <a:t>행동계획 수립</a:t>
            </a:r>
            <a:r>
              <a:rPr lang="en-US" altLang="ko-KR" sz="3100" dirty="0" smtClean="0"/>
              <a:t> </a:t>
            </a:r>
            <a:endParaRPr lang="ko-KR" altLang="en-US" sz="3100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490155"/>
              </p:ext>
            </p:extLst>
          </p:nvPr>
        </p:nvGraphicFramePr>
        <p:xfrm>
          <a:off x="539552" y="3717032"/>
          <a:ext cx="7992888" cy="327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8532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904656" cy="1143000"/>
          </a:xfrm>
          <a:solidFill>
            <a:srgbClr val="D9FFCB"/>
          </a:solidFill>
        </p:spPr>
        <p:txBody>
          <a:bodyPr>
            <a:normAutofit/>
          </a:bodyPr>
          <a:lstStyle/>
          <a:p>
            <a:r>
              <a:rPr lang="ko-KR" altLang="en-US" sz="3200" dirty="0" smtClean="0"/>
              <a:t>노인권리선언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3345235"/>
          </a:xfrm>
        </p:spPr>
        <p:txBody>
          <a:bodyPr anchor="ctr">
            <a:no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1948</a:t>
            </a:r>
            <a:r>
              <a:rPr lang="ko-KR" altLang="en-US" sz="2400" dirty="0"/>
              <a:t>년 국제연합</a:t>
            </a:r>
            <a:r>
              <a:rPr lang="en-US" altLang="ko-KR" sz="2400" dirty="0"/>
              <a:t>(United Nation</a:t>
            </a:r>
            <a:r>
              <a:rPr lang="en-US" altLang="ko-KR" sz="2400" dirty="0" smtClean="0"/>
              <a:t>)</a:t>
            </a:r>
            <a:r>
              <a:rPr lang="en-US" altLang="ko-KR" sz="2400" dirty="0"/>
              <a:t>: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‘노인권리선언’을 </a:t>
            </a:r>
            <a:r>
              <a:rPr lang="ko-KR" altLang="en-US" sz="2400" dirty="0" smtClean="0"/>
              <a:t>발표</a:t>
            </a:r>
            <a:r>
              <a:rPr lang="en-US" altLang="ko-KR" sz="2400" dirty="0" smtClean="0"/>
              <a:t>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‘</a:t>
            </a:r>
            <a:r>
              <a:rPr lang="ko-KR" altLang="en-US" sz="2400" dirty="0"/>
              <a:t>노인권리선언’은 사회권을 중심으로 원조를 받을 권리</a:t>
            </a:r>
            <a:r>
              <a:rPr lang="en-US" altLang="ko-KR" sz="2400" dirty="0"/>
              <a:t>, </a:t>
            </a:r>
            <a:r>
              <a:rPr lang="ko-KR" altLang="en-US" sz="2400" dirty="0"/>
              <a:t>의식주</a:t>
            </a:r>
            <a:r>
              <a:rPr lang="en-US" altLang="ko-KR" sz="2400" dirty="0"/>
              <a:t>, </a:t>
            </a:r>
            <a:r>
              <a:rPr lang="ko-KR" altLang="en-US" sz="2400" dirty="0"/>
              <a:t>노동에 대한 기본 권리</a:t>
            </a:r>
            <a:r>
              <a:rPr lang="en-US" altLang="ko-KR" sz="2400" dirty="0"/>
              <a:t>, </a:t>
            </a:r>
            <a:r>
              <a:rPr lang="ko-KR" altLang="en-US" sz="2400" dirty="0"/>
              <a:t>신체적 건강</a:t>
            </a:r>
            <a:r>
              <a:rPr lang="en-US" altLang="ko-KR" sz="2400" dirty="0"/>
              <a:t>, </a:t>
            </a:r>
            <a:r>
              <a:rPr lang="ko-KR" altLang="en-US" sz="2400" dirty="0"/>
              <a:t>정신적 건강의 </a:t>
            </a:r>
            <a:r>
              <a:rPr lang="ko-KR" altLang="en-US" sz="2400" dirty="0" smtClean="0"/>
              <a:t>돌봄에 </a:t>
            </a:r>
            <a:endParaRPr lang="en-US" altLang="ko-KR" sz="2400" dirty="0" smtClean="0"/>
          </a:p>
          <a:p>
            <a:pPr marL="0" indent="0" algn="just">
              <a:lnSpc>
                <a:spcPct val="150000"/>
              </a:lnSpc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ko-KR" altLang="en-US" sz="2400" dirty="0" smtClean="0"/>
              <a:t>관한 </a:t>
            </a:r>
            <a:r>
              <a:rPr lang="ko-KR" altLang="en-US" sz="2400" dirty="0"/>
              <a:t>권리</a:t>
            </a:r>
            <a:r>
              <a:rPr lang="en-US" altLang="ko-KR" sz="2400" dirty="0"/>
              <a:t>, </a:t>
            </a:r>
            <a:r>
              <a:rPr lang="ko-KR" altLang="en-US" sz="2400" dirty="0" smtClean="0"/>
              <a:t>여가에 대한 권리</a:t>
            </a:r>
            <a:r>
              <a:rPr lang="en-US" altLang="ko-KR" sz="2400" dirty="0"/>
              <a:t>, </a:t>
            </a:r>
            <a:r>
              <a:rPr lang="ko-KR" altLang="en-US" sz="2400" dirty="0" smtClean="0"/>
              <a:t>안전</a:t>
            </a:r>
            <a:r>
              <a:rPr lang="ko-KR" altLang="en-US" sz="2400" dirty="0"/>
              <a:t>과</a:t>
            </a:r>
            <a:r>
              <a:rPr lang="en-US" altLang="ko-KR" sz="2400" dirty="0" smtClean="0"/>
              <a:t> </a:t>
            </a:r>
            <a:r>
              <a:rPr lang="ko-KR" altLang="en-US" sz="2400" dirty="0"/>
              <a:t>안심에 대한 권리</a:t>
            </a:r>
            <a:r>
              <a:rPr lang="en-US" altLang="ko-KR" sz="2400" dirty="0"/>
              <a:t>, </a:t>
            </a:r>
            <a:endParaRPr lang="en-US" altLang="ko-KR" sz="2400" dirty="0" smtClean="0"/>
          </a:p>
          <a:p>
            <a:pPr marL="0" indent="0" algn="just">
              <a:lnSpc>
                <a:spcPct val="150000"/>
              </a:lnSpc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ko-KR" altLang="en-US" sz="2400" dirty="0" smtClean="0"/>
              <a:t>존경받을 </a:t>
            </a:r>
            <a:r>
              <a:rPr lang="ko-KR" altLang="en-US" sz="2400" dirty="0"/>
              <a:t>권리 등 </a:t>
            </a:r>
            <a:r>
              <a:rPr lang="en-US" altLang="ko-KR" sz="2400" dirty="0"/>
              <a:t>10</a:t>
            </a:r>
            <a:r>
              <a:rPr lang="ko-KR" altLang="en-US" sz="2400" dirty="0"/>
              <a:t>가지 </a:t>
            </a:r>
            <a:r>
              <a:rPr lang="ko-KR" altLang="en-US" sz="2400" dirty="0" smtClean="0"/>
              <a:t>권리 포함</a:t>
            </a:r>
            <a:r>
              <a:rPr lang="en-US" altLang="ko-KR" sz="2400" dirty="0" smtClean="0"/>
              <a:t>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67674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475656" y="332656"/>
            <a:ext cx="5904656" cy="720080"/>
          </a:xfrm>
          <a:solidFill>
            <a:srgbClr val="D9FFCB"/>
          </a:solidFill>
        </p:spPr>
        <p:txBody>
          <a:bodyPr>
            <a:normAutofit/>
          </a:bodyPr>
          <a:lstStyle/>
          <a:p>
            <a:r>
              <a:rPr lang="ko-KR" altLang="en-US" sz="3200" dirty="0"/>
              <a:t>비엔나 </a:t>
            </a:r>
            <a:r>
              <a:rPr lang="ko-KR" altLang="en-US" sz="3200" dirty="0" err="1" smtClean="0"/>
              <a:t>국제고령화행동계획</a:t>
            </a:r>
            <a:endParaRPr lang="ko-KR" altLang="en-US" sz="3200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1982</a:t>
            </a:r>
            <a:r>
              <a:rPr lang="ko-KR" altLang="en-US" sz="2400" dirty="0" smtClean="0"/>
              <a:t>년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비엔나 </a:t>
            </a:r>
            <a:r>
              <a:rPr lang="ko-KR" altLang="en-US" sz="2400" dirty="0"/>
              <a:t>‘고령화에 대한 세계회의’ </a:t>
            </a:r>
            <a:r>
              <a:rPr lang="ko-KR" altLang="en-US" sz="2400" dirty="0" smtClean="0"/>
              <a:t>에서 </a:t>
            </a:r>
            <a:r>
              <a:rPr lang="ko-KR" altLang="en-US" sz="2400" dirty="0" err="1" smtClean="0"/>
              <a:t>국제고령화행동계획</a:t>
            </a:r>
            <a:r>
              <a:rPr lang="ko-KR" altLang="en-US" sz="2400" dirty="0" smtClean="0"/>
              <a:t> 채택</a:t>
            </a:r>
            <a:r>
              <a:rPr lang="en-US" altLang="ko-KR" sz="2400" dirty="0" smtClean="0"/>
              <a:t>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‘</a:t>
            </a:r>
            <a:r>
              <a:rPr lang="ko-KR" altLang="en-US" sz="2400" dirty="0"/>
              <a:t>소득안정과 고용</a:t>
            </a:r>
            <a:r>
              <a:rPr lang="ko-KR" altLang="en-US" sz="2400" dirty="0" smtClean="0"/>
              <a:t>’ 등 </a:t>
            </a:r>
            <a:r>
              <a:rPr lang="en-US" altLang="ko-KR" sz="2400" dirty="0" smtClean="0"/>
              <a:t>62</a:t>
            </a:r>
            <a:r>
              <a:rPr lang="ko-KR" altLang="en-US" sz="2400" dirty="0" smtClean="0"/>
              <a:t>개항 권고</a:t>
            </a:r>
            <a:endParaRPr lang="en-US" altLang="ko-KR" sz="2400" dirty="0" smtClean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595856"/>
            <a:ext cx="4299575" cy="198231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555776" y="5555327"/>
            <a:ext cx="45876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/>
              <a:t>사진 출처</a:t>
            </a:r>
            <a:r>
              <a:rPr lang="en-US" altLang="ko-KR" sz="1400" dirty="0" smtClean="0"/>
              <a:t>:: </a:t>
            </a:r>
            <a:r>
              <a:rPr lang="ko-KR" altLang="en-US" sz="1400" dirty="0" smtClean="0"/>
              <a:t>https</a:t>
            </a:r>
            <a:r>
              <a:rPr lang="ko-KR" altLang="en-US" sz="1400" dirty="0"/>
              <a:t>://www.facebook.com/UNVienna/</a:t>
            </a:r>
          </a:p>
        </p:txBody>
      </p:sp>
    </p:spTree>
    <p:extLst>
      <p:ext uri="{BB962C8B-B14F-4D97-AF65-F5344CB8AC3E}">
        <p14:creationId xmlns:p14="http://schemas.microsoft.com/office/powerpoint/2010/main" val="18190463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62064" y="548680"/>
            <a:ext cx="5184576" cy="936104"/>
          </a:xfrm>
          <a:solidFill>
            <a:srgbClr val="D9FFCB"/>
          </a:solidFill>
        </p:spPr>
        <p:txBody>
          <a:bodyPr/>
          <a:lstStyle/>
          <a:p>
            <a:r>
              <a:rPr lang="ko-KR" altLang="en-US" dirty="0" smtClean="0"/>
              <a:t>노인을 위한 유엔원칙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3312368"/>
          </a:xfrm>
        </p:spPr>
        <p:txBody>
          <a:bodyPr anchor="ctr"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altLang="ko-KR" sz="2400" dirty="0"/>
              <a:t>1991</a:t>
            </a:r>
            <a:r>
              <a:rPr lang="ko-KR" altLang="en-US" sz="2400" dirty="0"/>
              <a:t>년에는</a:t>
            </a:r>
            <a:r>
              <a:rPr lang="en-US" altLang="ko-KR" sz="2400" dirty="0"/>
              <a:t> UN </a:t>
            </a:r>
            <a:r>
              <a:rPr lang="ko-KR" altLang="en-US" sz="2400" dirty="0" smtClean="0"/>
              <a:t>총회 </a:t>
            </a:r>
            <a:r>
              <a:rPr lang="en-US" altLang="ko-KR" sz="2400" dirty="0" smtClean="0"/>
              <a:t>‘</a:t>
            </a:r>
            <a:r>
              <a:rPr lang="ko-KR" altLang="en-US" sz="2400" dirty="0" smtClean="0"/>
              <a:t>노인을 </a:t>
            </a:r>
            <a:r>
              <a:rPr lang="ko-KR" altLang="en-US" sz="2400" dirty="0"/>
              <a:t>위한 </a:t>
            </a:r>
            <a:r>
              <a:rPr lang="ko-KR" altLang="en-US" sz="2400" dirty="0" smtClean="0"/>
              <a:t>유엔원칙</a:t>
            </a:r>
            <a:r>
              <a:rPr lang="en-US" altLang="ko-KR" sz="2400" dirty="0" smtClean="0"/>
              <a:t>’ </a:t>
            </a:r>
            <a:r>
              <a:rPr lang="ko-KR" altLang="en-US" sz="2400" dirty="0" smtClean="0"/>
              <a:t>채택</a:t>
            </a:r>
            <a:r>
              <a:rPr lang="en-US" altLang="ko-KR" sz="2400" dirty="0" smtClean="0"/>
              <a:t> </a:t>
            </a:r>
            <a:endParaRPr lang="en-US" altLang="ko-KR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ko-KR" altLang="en-US" sz="2400" dirty="0"/>
              <a:t>노인을 위한 독립</a:t>
            </a:r>
            <a:r>
              <a:rPr lang="en-US" altLang="ko-KR" sz="2400" dirty="0"/>
              <a:t>(independence), </a:t>
            </a:r>
            <a:r>
              <a:rPr lang="ko-KR" altLang="en-US" sz="2400" dirty="0"/>
              <a:t>참여</a:t>
            </a:r>
            <a:r>
              <a:rPr lang="en-US" altLang="ko-KR" sz="2400" dirty="0"/>
              <a:t>(participation), </a:t>
            </a:r>
            <a:r>
              <a:rPr lang="ko-KR" altLang="en-US" sz="2400" dirty="0" smtClean="0"/>
              <a:t>돌봄</a:t>
            </a:r>
            <a:r>
              <a:rPr lang="en-US" altLang="ko-KR" sz="2400" dirty="0" smtClean="0"/>
              <a:t>(</a:t>
            </a:r>
            <a:r>
              <a:rPr lang="en-US" altLang="ko-KR" sz="2400" dirty="0"/>
              <a:t>care), </a:t>
            </a:r>
            <a:r>
              <a:rPr lang="ko-KR" altLang="en-US" sz="2400" dirty="0"/>
              <a:t>자아실현</a:t>
            </a:r>
            <a:r>
              <a:rPr lang="en-US" altLang="ko-KR" sz="2400" dirty="0"/>
              <a:t>(self-fulfillment), </a:t>
            </a:r>
            <a:r>
              <a:rPr lang="ko-KR" altLang="en-US" sz="2400" dirty="0"/>
              <a:t>존엄</a:t>
            </a:r>
            <a:r>
              <a:rPr lang="en-US" altLang="ko-KR" sz="2400" dirty="0"/>
              <a:t>(dignity) </a:t>
            </a:r>
            <a:r>
              <a:rPr lang="ko-KR" altLang="en-US" sz="2400" dirty="0"/>
              <a:t>등 </a:t>
            </a:r>
            <a:r>
              <a:rPr lang="en-US" altLang="ko-KR" sz="2400" dirty="0"/>
              <a:t>5</a:t>
            </a:r>
            <a:r>
              <a:rPr lang="ko-KR" altLang="en-US" sz="2400" dirty="0"/>
              <a:t>개 영역에서 정부가 고려해야 할 </a:t>
            </a:r>
            <a:r>
              <a:rPr lang="en-US" altLang="ko-KR" sz="2400" dirty="0"/>
              <a:t>18</a:t>
            </a:r>
            <a:r>
              <a:rPr lang="ko-KR" altLang="en-US" sz="2400" dirty="0"/>
              <a:t>개 </a:t>
            </a:r>
            <a:r>
              <a:rPr lang="ko-KR" altLang="en-US" sz="2400" dirty="0" smtClean="0"/>
              <a:t>원칙 제시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노인들의 </a:t>
            </a:r>
            <a:r>
              <a:rPr lang="ko-KR" altLang="en-US" sz="2400" dirty="0"/>
              <a:t>건강과 영양</a:t>
            </a:r>
            <a:r>
              <a:rPr lang="en-US" altLang="ko-KR" sz="2400" dirty="0"/>
              <a:t>, </a:t>
            </a:r>
            <a:r>
              <a:rPr lang="ko-KR" altLang="en-US" sz="2400" dirty="0"/>
              <a:t>노인소비자의 보호</a:t>
            </a:r>
            <a:r>
              <a:rPr lang="en-US" altLang="ko-KR" sz="2400" dirty="0"/>
              <a:t>, </a:t>
            </a:r>
            <a:r>
              <a:rPr lang="ko-KR" altLang="en-US" sz="2400" dirty="0"/>
              <a:t>주거와 환경</a:t>
            </a:r>
            <a:r>
              <a:rPr lang="en-US" altLang="ko-KR" sz="2400" dirty="0"/>
              <a:t>, </a:t>
            </a:r>
            <a:r>
              <a:rPr lang="ko-KR" altLang="en-US" sz="2400" dirty="0"/>
              <a:t>가족</a:t>
            </a:r>
            <a:r>
              <a:rPr lang="en-US" altLang="ko-KR" sz="2400" dirty="0"/>
              <a:t>, </a:t>
            </a:r>
            <a:r>
              <a:rPr lang="ko-KR" altLang="en-US" sz="2400" dirty="0"/>
              <a:t>사회복지</a:t>
            </a:r>
            <a:r>
              <a:rPr lang="en-US" altLang="ko-KR" sz="2400" dirty="0"/>
              <a:t>, </a:t>
            </a:r>
            <a:r>
              <a:rPr lang="ko-KR" altLang="en-US" sz="2400" dirty="0"/>
              <a:t>소득보장과 고용</a:t>
            </a:r>
            <a:r>
              <a:rPr lang="en-US" altLang="ko-KR" sz="2400" dirty="0"/>
              <a:t>, </a:t>
            </a:r>
            <a:r>
              <a:rPr lang="ko-KR" altLang="en-US" sz="2400" dirty="0"/>
              <a:t>교육 </a:t>
            </a:r>
            <a:r>
              <a:rPr lang="ko-KR" altLang="en-US" sz="2400" dirty="0" smtClean="0"/>
              <a:t>등</a:t>
            </a:r>
            <a:r>
              <a:rPr lang="en-US" altLang="ko-KR" sz="2400" dirty="0" smtClean="0"/>
              <a:t>) </a:t>
            </a:r>
            <a:endParaRPr lang="en-US" altLang="ko-KR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ko-KR" altLang="en-US" sz="2400" b="1" dirty="0" smtClean="0">
                <a:solidFill>
                  <a:srgbClr val="0070C0"/>
                </a:solidFill>
              </a:rPr>
              <a:t>인구의 </a:t>
            </a:r>
            <a:r>
              <a:rPr lang="ko-KR" altLang="en-US" sz="2400" b="1" dirty="0">
                <a:solidFill>
                  <a:srgbClr val="0070C0"/>
                </a:solidFill>
              </a:rPr>
              <a:t>고령화에 효과적으로 대처할 수 있도록 정부와 시민사회의 역량 강화</a:t>
            </a:r>
            <a:r>
              <a:rPr lang="en-US" altLang="ko-KR" sz="2400" b="1" dirty="0">
                <a:solidFill>
                  <a:srgbClr val="0070C0"/>
                </a:solidFill>
              </a:rPr>
              <a:t>, </a:t>
            </a:r>
            <a:r>
              <a:rPr lang="ko-KR" altLang="en-US" sz="2400" b="1" dirty="0">
                <a:solidFill>
                  <a:srgbClr val="0070C0"/>
                </a:solidFill>
              </a:rPr>
              <a:t>노인들의 잠재적 능력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개발의 필요성 강조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3040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제목 3"/>
          <p:cNvSpPr>
            <a:spLocks noGrp="1"/>
          </p:cNvSpPr>
          <p:nvPr>
            <p:ph type="title"/>
          </p:nvPr>
        </p:nvSpPr>
        <p:spPr>
          <a:xfrm>
            <a:off x="1008981" y="571500"/>
            <a:ext cx="7649243" cy="1143000"/>
          </a:xfrm>
        </p:spPr>
        <p:txBody>
          <a:bodyPr/>
          <a:lstStyle/>
          <a:p>
            <a:pPr algn="l" eaLnBrk="1" hangingPunct="1"/>
            <a:r>
              <a:rPr lang="ko-KR" altLang="en-US" b="1" dirty="0" smtClean="0"/>
              <a:t>내 용</a:t>
            </a:r>
            <a:endParaRPr lang="ko-KR" altLang="en-US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162220"/>
              </p:ext>
            </p:extLst>
          </p:nvPr>
        </p:nvGraphicFramePr>
        <p:xfrm>
          <a:off x="1008982" y="1628800"/>
          <a:ext cx="7068885" cy="4286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56341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제목 4"/>
          <p:cNvSpPr>
            <a:spLocks noGrp="1"/>
          </p:cNvSpPr>
          <p:nvPr>
            <p:ph type="title"/>
          </p:nvPr>
        </p:nvSpPr>
        <p:spPr>
          <a:xfrm>
            <a:off x="613966" y="643680"/>
            <a:ext cx="8229600" cy="490066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General Assembly, Resolution 46/91</a:t>
            </a:r>
            <a:r>
              <a:rPr lang="en-US" altLang="ko-KR" sz="2000" dirty="0" smtClean="0"/>
              <a:t>(December, 1991)</a:t>
            </a:r>
            <a:endParaRPr lang="ko-KR" altLang="en-US" sz="2000" dirty="0" smtClean="0"/>
          </a:p>
        </p:txBody>
      </p:sp>
      <p:pic>
        <p:nvPicPr>
          <p:cNvPr id="13315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92896"/>
            <a:ext cx="5400600" cy="363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115616" y="1268760"/>
            <a:ext cx="7226300" cy="830997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2400" kern="0" dirty="0">
                <a:solidFill>
                  <a:schemeClr val="bg1"/>
                </a:solidFill>
                <a:ea typeface="함초롬바탕" panose="02030504000101010101" pitchFamily="18" charset="-127"/>
              </a:rPr>
              <a:t>모든 연령대가 함께 살아가는 </a:t>
            </a:r>
            <a:r>
              <a:rPr lang="ko-KR" altLang="en-US" sz="2400" kern="0" dirty="0" smtClean="0">
                <a:solidFill>
                  <a:schemeClr val="bg1"/>
                </a:solidFill>
                <a:ea typeface="함초롬바탕" panose="02030504000101010101" pitchFamily="18" charset="-127"/>
              </a:rPr>
              <a:t>사회 실현</a:t>
            </a:r>
            <a:endParaRPr lang="en-US" altLang="ko-KR" sz="2400" kern="0" dirty="0" smtClean="0">
              <a:solidFill>
                <a:schemeClr val="bg1"/>
              </a:solidFill>
              <a:latin typeface="함초롬바탕" panose="02030504000101010101" pitchFamily="18" charset="-127"/>
            </a:endParaRPr>
          </a:p>
          <a:p>
            <a:pPr algn="ctr"/>
            <a:r>
              <a:rPr lang="en-US" altLang="ko-KR" sz="2400" kern="0" dirty="0" smtClean="0">
                <a:solidFill>
                  <a:schemeClr val="bg1"/>
                </a:solidFill>
                <a:latin typeface="함초롬바탕" panose="02030504000101010101" pitchFamily="18" charset="-127"/>
              </a:rPr>
              <a:t>Towards </a:t>
            </a:r>
            <a:r>
              <a:rPr lang="en-US" altLang="ko-KR" sz="2400" kern="0" dirty="0">
                <a:solidFill>
                  <a:schemeClr val="bg1"/>
                </a:solidFill>
                <a:latin typeface="함초롬바탕" panose="02030504000101010101" pitchFamily="18" charset="-127"/>
              </a:rPr>
              <a:t>a society for all </a:t>
            </a:r>
            <a:r>
              <a:rPr lang="en-US" altLang="ko-KR" sz="2400" kern="0" dirty="0" smtClean="0">
                <a:solidFill>
                  <a:schemeClr val="bg1"/>
                </a:solidFill>
                <a:latin typeface="함초롬바탕" panose="02030504000101010101" pitchFamily="18" charset="-127"/>
              </a:rPr>
              <a:t>ages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rgbClr val="D9FFCB"/>
          </a:solidFill>
        </p:spPr>
        <p:txBody>
          <a:bodyPr>
            <a:noAutofit/>
          </a:bodyPr>
          <a:lstStyle/>
          <a:p>
            <a:r>
              <a:rPr lang="ko-KR" altLang="en-US" dirty="0"/>
              <a:t>마드리드 고령화 </a:t>
            </a:r>
            <a:r>
              <a:rPr lang="ko-KR" altLang="en-US" dirty="0" smtClean="0"/>
              <a:t>국제행동계획</a:t>
            </a:r>
            <a:r>
              <a:rPr lang="en-US" altLang="ko-KR" sz="3200" dirty="0" smtClean="0"/>
              <a:t>(MIPAA)</a:t>
            </a:r>
            <a:endParaRPr lang="ko-KR" altLang="en-US" sz="3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458053"/>
            <a:ext cx="1872061" cy="2709404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2002</a:t>
            </a:r>
            <a:r>
              <a:rPr lang="ko-KR" altLang="en-US" sz="2400" dirty="0"/>
              <a:t>년 스페인 마드리드에서 제</a:t>
            </a:r>
            <a:r>
              <a:rPr lang="en-US" altLang="ko-KR" sz="2400" dirty="0"/>
              <a:t>2</a:t>
            </a:r>
            <a:r>
              <a:rPr lang="ko-KR" altLang="en-US" sz="2400" dirty="0"/>
              <a:t>차 </a:t>
            </a:r>
            <a:r>
              <a:rPr lang="ko-KR" altLang="en-US" sz="2400" dirty="0" smtClean="0"/>
              <a:t>고령화 총회 개최</a:t>
            </a:r>
            <a:endParaRPr lang="en-US" altLang="ko-K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3</a:t>
            </a:r>
            <a:r>
              <a:rPr lang="ko-KR" altLang="en-US" sz="2400" dirty="0"/>
              <a:t>개의 장 </a:t>
            </a:r>
            <a:r>
              <a:rPr lang="en-US" altLang="ko-KR" sz="2400" dirty="0"/>
              <a:t>132</a:t>
            </a:r>
            <a:r>
              <a:rPr lang="ko-KR" altLang="en-US" sz="2400" dirty="0"/>
              <a:t>개의 문항으로 구성된 ‘마드리드 고령화 국제행동계획</a:t>
            </a:r>
            <a:r>
              <a:rPr lang="ko-KR" altLang="en-US" sz="2400" dirty="0" smtClean="0"/>
              <a:t>’ 채택</a:t>
            </a:r>
            <a:endParaRPr lang="en-US" altLang="ko-KR" sz="2400" dirty="0" smtClean="0"/>
          </a:p>
          <a:p>
            <a:pPr marL="0" indent="0"/>
            <a:r>
              <a:rPr lang="en-US" altLang="ko-KR" sz="2400" dirty="0" smtClean="0">
                <a:sym typeface="Wingdings" panose="05000000000000000000" pitchFamily="2" charset="2"/>
              </a:rPr>
              <a:t> </a:t>
            </a:r>
            <a:r>
              <a:rPr lang="ko-KR" altLang="en-US" sz="2400" dirty="0" smtClean="0">
                <a:sym typeface="Wingdings" panose="05000000000000000000" pitchFamily="2" charset="2"/>
              </a:rPr>
              <a:t>국내 </a:t>
            </a:r>
            <a:r>
              <a:rPr lang="ko-KR" altLang="en-US" sz="2400" dirty="0" smtClean="0"/>
              <a:t>고령사회정책 수립에도 영향을 미침</a:t>
            </a:r>
            <a:endParaRPr lang="en-US" altLang="ko-KR" sz="24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429" y="3499347"/>
            <a:ext cx="4124782" cy="262681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529208" y="6077892"/>
            <a:ext cx="5482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그림 출처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https</a:t>
            </a:r>
            <a:r>
              <a:rPr lang="ko-KR" altLang="en-US" sz="1200" dirty="0"/>
              <a:t>://www.un.org/development/desa/ageing/news/2019/12/4th-mipaa/</a:t>
            </a:r>
          </a:p>
        </p:txBody>
      </p:sp>
    </p:spTree>
    <p:extLst>
      <p:ext uri="{BB962C8B-B14F-4D97-AF65-F5344CB8AC3E}">
        <p14:creationId xmlns:p14="http://schemas.microsoft.com/office/powerpoint/2010/main" val="28173593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4316" y="980728"/>
            <a:ext cx="8424936" cy="1143000"/>
          </a:xfrm>
          <a:solidFill>
            <a:srgbClr val="D9FFCB"/>
          </a:solidFill>
        </p:spPr>
        <p:txBody>
          <a:bodyPr>
            <a:noAutofit/>
          </a:bodyPr>
          <a:lstStyle/>
          <a:p>
            <a:pPr fontAlgn="base" latinLnBrk="0"/>
            <a:r>
              <a:rPr lang="ko-KR" altLang="en-US" sz="3200" dirty="0"/>
              <a:t>마드리드 고령화국제행동계획 </a:t>
            </a:r>
            <a:r>
              <a:rPr lang="en-US" altLang="ko-KR" sz="2400" dirty="0"/>
              <a:t>(2002)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en-US" altLang="ko-KR" sz="2400" dirty="0"/>
              <a:t>&lt;Madrid International Plan of Action on Ageing&gt;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8312" y="2276872"/>
            <a:ext cx="8496944" cy="2520280"/>
          </a:xfrm>
          <a:solidFill>
            <a:srgbClr val="D9FFCB"/>
          </a:solidFill>
        </p:spPr>
        <p:txBody>
          <a:bodyPr anchor="ctr">
            <a:noAutofit/>
          </a:bodyPr>
          <a:lstStyle/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2800" dirty="0"/>
              <a:t>노인들이 완전히 차별 없이 평등하게 참여하는 모든 세대를 위한 포괄적인 사회를 창조하기 위하여</a:t>
            </a:r>
            <a:r>
              <a:rPr lang="en-US" altLang="ko-KR" sz="2800" dirty="0"/>
              <a:t>, </a:t>
            </a:r>
            <a:endParaRPr lang="en-US" altLang="ko-KR" sz="2800" dirty="0" smtClean="0"/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발전에의 </a:t>
            </a:r>
            <a:r>
              <a:rPr lang="ko-KR" altLang="en-US" sz="2800" dirty="0"/>
              <a:t>권리를 </a:t>
            </a:r>
            <a:r>
              <a:rPr lang="ko-KR" altLang="en-US" sz="2800" dirty="0" smtClean="0"/>
              <a:t>포함한 </a:t>
            </a:r>
            <a:r>
              <a:rPr lang="ko-KR" altLang="en-US" sz="2800" b="1" dirty="0"/>
              <a:t>모든 인권과 기본적인 자유를 증진하고 보호하는 것은 중요하다</a:t>
            </a:r>
            <a:r>
              <a:rPr lang="en-US" altLang="ko-K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65328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96944" cy="1368152"/>
          </a:xfrm>
          <a:solidFill>
            <a:srgbClr val="D9FFCB"/>
          </a:solidFill>
        </p:spPr>
        <p:txBody>
          <a:bodyPr>
            <a:noAutofit/>
          </a:bodyPr>
          <a:lstStyle/>
          <a:p>
            <a:pPr algn="l"/>
            <a:r>
              <a:rPr lang="ko-KR" altLang="en-US" sz="2400" dirty="0"/>
              <a:t>인구의 고령화가 경제</a:t>
            </a:r>
            <a:r>
              <a:rPr lang="en-US" altLang="ko-KR" sz="2400" dirty="0"/>
              <a:t>․</a:t>
            </a:r>
            <a:r>
              <a:rPr lang="ko-KR" altLang="en-US" sz="2400" dirty="0"/>
              <a:t>사회적인 부담이 </a:t>
            </a:r>
            <a:r>
              <a:rPr lang="ko-KR" altLang="en-US" sz="2400" dirty="0" smtClean="0"/>
              <a:t>아니고</a:t>
            </a:r>
            <a:r>
              <a:rPr lang="en-US" altLang="ko-KR" sz="2400" dirty="0"/>
              <a:t> </a:t>
            </a:r>
            <a:r>
              <a:rPr lang="ko-KR" altLang="en-US" sz="2400" dirty="0" err="1" smtClean="0"/>
              <a:t>미래발전의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토대가 됨을 </a:t>
            </a:r>
            <a:r>
              <a:rPr lang="ko-KR" altLang="en-US" sz="2400" dirty="0" smtClean="0"/>
              <a:t>강조하고</a:t>
            </a:r>
            <a:r>
              <a:rPr lang="en-US" altLang="ko-KR" sz="2400" dirty="0"/>
              <a:t> </a:t>
            </a:r>
            <a:r>
              <a:rPr lang="ko-KR" altLang="en-US" sz="2400" dirty="0" smtClean="0"/>
              <a:t>각 </a:t>
            </a:r>
            <a:r>
              <a:rPr lang="ko-KR" altLang="en-US" sz="2400" dirty="0"/>
              <a:t>국가의 적극적인 자세를 요청함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86348"/>
            <a:ext cx="8496944" cy="425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45731"/>
            <a:ext cx="8229600" cy="1379100"/>
          </a:xfrm>
          <a:solidFill>
            <a:srgbClr val="D9FFCB"/>
          </a:solidFill>
        </p:spPr>
        <p:txBody>
          <a:bodyPr>
            <a:noAutofit/>
          </a:bodyPr>
          <a:lstStyle/>
          <a:p>
            <a:pPr algn="just"/>
            <a:r>
              <a:rPr lang="ko-KR" altLang="en-US" sz="3200" dirty="0" smtClean="0"/>
              <a:t>유엔 차원에서 </a:t>
            </a:r>
            <a:r>
              <a:rPr lang="en-US" altLang="ko-KR" sz="3200" dirty="0" smtClean="0"/>
              <a:t>MIPAA</a:t>
            </a:r>
            <a:r>
              <a:rPr lang="ko-KR" altLang="en-US" sz="3200" dirty="0" smtClean="0"/>
              <a:t>를 이행하기 위한 노력의 일환으로 노인인권협약 제정 논의 진행</a:t>
            </a:r>
            <a:r>
              <a:rPr lang="en-US" altLang="ko-KR" sz="3200" dirty="0" smtClean="0"/>
              <a:t> 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41308" y="1988840"/>
            <a:ext cx="8327843" cy="4525963"/>
          </a:xfrm>
        </p:spPr>
        <p:txBody>
          <a:bodyPr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/>
              <a:t>2009</a:t>
            </a:r>
            <a:r>
              <a:rPr lang="ko-KR" altLang="en-US" sz="2400" dirty="0"/>
              <a:t>년 </a:t>
            </a:r>
            <a:r>
              <a:rPr lang="en-US" altLang="ko-KR" sz="2400" dirty="0"/>
              <a:t>7</a:t>
            </a:r>
            <a:r>
              <a:rPr lang="ko-KR" altLang="en-US" sz="2400" dirty="0" smtClean="0"/>
              <a:t>월</a:t>
            </a:r>
            <a:r>
              <a:rPr lang="en-US" altLang="ko-KR" sz="2400" dirty="0" smtClean="0"/>
              <a:t>: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제</a:t>
            </a:r>
            <a:r>
              <a:rPr lang="en-US" altLang="ko-KR" sz="2400" dirty="0"/>
              <a:t>64</a:t>
            </a:r>
            <a:r>
              <a:rPr lang="ko-KR" altLang="en-US" sz="2400" dirty="0"/>
              <a:t>차 유엔총회에서 유엔 </a:t>
            </a:r>
            <a:r>
              <a:rPr lang="ko-KR" altLang="en-US" sz="2400" dirty="0" smtClean="0"/>
              <a:t>사무총장이 </a:t>
            </a:r>
            <a:r>
              <a:rPr lang="ko-KR" altLang="en-US" sz="2400" dirty="0"/>
              <a:t>노인인권의 보장을 위해 별도의 노인인권협약 제정이 </a:t>
            </a:r>
            <a:r>
              <a:rPr lang="ko-KR" altLang="en-US" sz="2400" dirty="0" smtClean="0"/>
              <a:t>필요함을 보고</a:t>
            </a:r>
            <a:endParaRPr lang="en-US" altLang="ko-K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/>
              <a:t>2010</a:t>
            </a:r>
            <a:r>
              <a:rPr lang="ko-KR" altLang="en-US" sz="2400" dirty="0"/>
              <a:t>년 </a:t>
            </a:r>
            <a:r>
              <a:rPr lang="en-US" altLang="ko-KR" sz="2400" dirty="0"/>
              <a:t>12</a:t>
            </a:r>
            <a:r>
              <a:rPr lang="ko-KR" altLang="en-US" sz="2400" dirty="0" smtClean="0"/>
              <a:t>월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제</a:t>
            </a:r>
            <a:r>
              <a:rPr lang="en-US" altLang="ko-KR" sz="2400" dirty="0"/>
              <a:t>65</a:t>
            </a:r>
            <a:r>
              <a:rPr lang="ko-KR" altLang="en-US" sz="2400" dirty="0"/>
              <a:t>차 유엔총회에서 ‘노인인권보호에 관한 공개실무집단</a:t>
            </a:r>
            <a:r>
              <a:rPr lang="en-US" altLang="ko-KR" dirty="0"/>
              <a:t>(Open-Ended Working Group on Ageing, OEWGA) </a:t>
            </a:r>
            <a:r>
              <a:rPr lang="ko-KR" altLang="en-US" sz="2400" dirty="0" smtClean="0"/>
              <a:t>구성 결의</a:t>
            </a:r>
            <a:endParaRPr lang="en-US" altLang="ko-K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/>
              <a:t>2011</a:t>
            </a:r>
            <a:r>
              <a:rPr lang="ko-KR" altLang="en-US" sz="2400" dirty="0"/>
              <a:t>년</a:t>
            </a:r>
            <a:r>
              <a:rPr lang="en-US" altLang="ko-KR" sz="2400" dirty="0"/>
              <a:t>: </a:t>
            </a:r>
            <a:r>
              <a:rPr lang="ko-KR" altLang="en-US" sz="2400" dirty="0"/>
              <a:t>유엔 사무총장이 전 세계 모든 지역 노인들의 인권 상황에 초점을 맞춘 최초의 보고서를</a:t>
            </a:r>
            <a:r>
              <a:rPr lang="en-US" altLang="ko-KR" sz="2400" dirty="0"/>
              <a:t>(A/66/173) </a:t>
            </a:r>
            <a:r>
              <a:rPr lang="ko-KR" altLang="en-US" sz="2400" dirty="0" smtClean="0"/>
              <a:t>총회 제출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15576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44816" cy="1143000"/>
          </a:xfrm>
          <a:solidFill>
            <a:srgbClr val="D9FFCB"/>
          </a:solidFill>
        </p:spPr>
        <p:txBody>
          <a:bodyPr>
            <a:normAutofit/>
          </a:bodyPr>
          <a:lstStyle/>
          <a:p>
            <a:r>
              <a:rPr lang="ko-KR" altLang="en-US" sz="3200" dirty="0"/>
              <a:t>노인문제에 대한 인권 </a:t>
            </a:r>
            <a:r>
              <a:rPr lang="ko-KR" altLang="en-US" sz="3200" dirty="0" smtClean="0"/>
              <a:t>접근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국제 동향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3055" y="1880127"/>
            <a:ext cx="8229600" cy="4525963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ko-KR" sz="2400" dirty="0"/>
              <a:t>2012</a:t>
            </a:r>
            <a:r>
              <a:rPr lang="ko-KR" altLang="en-US" sz="2400" dirty="0"/>
              <a:t>년 </a:t>
            </a:r>
            <a:r>
              <a:rPr lang="en-US" altLang="ko-KR" sz="2400" dirty="0"/>
              <a:t>4</a:t>
            </a:r>
            <a:r>
              <a:rPr lang="ko-KR" altLang="en-US" sz="2400" dirty="0"/>
              <a:t>월</a:t>
            </a:r>
            <a:r>
              <a:rPr lang="en-US" altLang="ko-KR" sz="2400" dirty="0"/>
              <a:t>:</a:t>
            </a:r>
            <a:r>
              <a:rPr lang="ko-KR" altLang="en-US" sz="2400" dirty="0"/>
              <a:t> 유엔인권 최고대표는 노인의 인권 상황에 관한 보고서</a:t>
            </a:r>
            <a:r>
              <a:rPr lang="en-US" altLang="ko-KR" sz="2400" dirty="0"/>
              <a:t>(E/2012/51)</a:t>
            </a:r>
            <a:r>
              <a:rPr lang="ko-KR" altLang="en-US" sz="2400" dirty="0"/>
              <a:t>에서 노인을 위한 국제보호체제를 강화하기 위한 조치들은 더 이상 미룰 수 없음을 명시</a:t>
            </a:r>
          </a:p>
          <a:p>
            <a:pPr marL="0" indent="0" algn="just">
              <a:buNone/>
            </a:pP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639079" y="3248507"/>
            <a:ext cx="5733121" cy="2498642"/>
          </a:xfrm>
          <a:prstGeom prst="rect">
            <a:avLst/>
          </a:prstGeom>
          <a:solidFill>
            <a:srgbClr val="D9F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chemeClr val="tx1"/>
                </a:solidFill>
              </a:rPr>
              <a:t>A/RES/67/139  </a:t>
            </a:r>
          </a:p>
          <a:p>
            <a:r>
              <a:rPr lang="en-US" altLang="ko-KR" sz="2000" dirty="0">
                <a:solidFill>
                  <a:schemeClr val="tx1"/>
                </a:solidFill>
              </a:rPr>
              <a:t>Towards a Comprehensive and Integral International Legal Instrument to Promote and Protect the Rights and Dignity of Older Persons </a:t>
            </a:r>
          </a:p>
          <a:p>
            <a:r>
              <a:rPr lang="en-US" altLang="ko-KR" sz="2000" dirty="0">
                <a:solidFill>
                  <a:schemeClr val="tx1"/>
                </a:solidFill>
              </a:rPr>
              <a:t>A/RES/65/182</a:t>
            </a:r>
          </a:p>
          <a:p>
            <a:r>
              <a:rPr lang="en-US" altLang="ko-KR" sz="2000" dirty="0">
                <a:solidFill>
                  <a:schemeClr val="tx1"/>
                </a:solidFill>
              </a:rPr>
              <a:t>Follow-up to the Second World Assembly on Ageing. 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237" y="3294906"/>
            <a:ext cx="1764196" cy="245224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284398" y="5874621"/>
            <a:ext cx="7344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그림 출처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https</a:t>
            </a:r>
            <a:r>
              <a:rPr lang="ko-KR" altLang="en-US" sz="1200" dirty="0"/>
              <a:t>://www.goodreads.com/en/book/show/26789208-human-rights-of-older-people</a:t>
            </a:r>
          </a:p>
        </p:txBody>
      </p:sp>
    </p:spTree>
    <p:extLst>
      <p:ext uri="{BB962C8B-B14F-4D97-AF65-F5344CB8AC3E}">
        <p14:creationId xmlns:p14="http://schemas.microsoft.com/office/powerpoint/2010/main" val="3044501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819"/>
            <a:ext cx="9145588" cy="1716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</p:pic>
      <p:pic>
        <p:nvPicPr>
          <p:cNvPr id="18435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11508"/>
            <a:ext cx="6696744" cy="3065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-11743" y="1583540"/>
            <a:ext cx="9108505" cy="461665"/>
          </a:xfrm>
          <a:prstGeom prst="rect">
            <a:avLst/>
          </a:prstGeom>
          <a:solidFill>
            <a:srgbClr val="D9FFCB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노인인권보호에 </a:t>
            </a:r>
            <a:r>
              <a:rPr lang="ko-KR" altLang="en-US" sz="2400" dirty="0">
                <a:latin typeface="+mn-ea"/>
              </a:rPr>
              <a:t>관한 </a:t>
            </a:r>
            <a:r>
              <a:rPr lang="ko-KR" altLang="en-US" sz="2400" dirty="0" smtClean="0">
                <a:latin typeface="+mn-ea"/>
              </a:rPr>
              <a:t>공개실무집단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회의는 지속되고 있음</a:t>
            </a:r>
            <a:endParaRPr lang="ko-KR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320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56406" y="1340767"/>
            <a:ext cx="8220191" cy="2677656"/>
          </a:xfrm>
          <a:prstGeom prst="rect">
            <a:avLst/>
          </a:prstGeom>
          <a:solidFill>
            <a:srgbClr val="D9FFCB"/>
          </a:solidFill>
        </p:spPr>
        <p:txBody>
          <a:bodyPr wrap="square">
            <a:spAutoFit/>
          </a:bodyPr>
          <a:lstStyle/>
          <a:p>
            <a:pPr algn="just"/>
            <a:r>
              <a:rPr lang="ko-KR" altLang="ko-KR" sz="2800" dirty="0">
                <a:latin typeface="+mn-ea"/>
                <a:ea typeface="+mn-ea"/>
              </a:rPr>
              <a:t>The proposed Convention on the </a:t>
            </a:r>
            <a:r>
              <a:rPr lang="ko-KR" altLang="ko-KR" sz="2800" b="1" dirty="0">
                <a:latin typeface="+mn-ea"/>
                <a:ea typeface="+mn-ea"/>
              </a:rPr>
              <a:t>Rights of Older Persons</a:t>
            </a:r>
            <a:r>
              <a:rPr lang="ko-KR" altLang="ko-KR" sz="2800" dirty="0">
                <a:latin typeface="+mn-ea"/>
                <a:ea typeface="+mn-ea"/>
              </a:rPr>
              <a:t> is likely to be the next major </a:t>
            </a:r>
            <a:r>
              <a:rPr lang="ko-KR" altLang="ko-KR" sz="2800" b="1" dirty="0">
                <a:latin typeface="+mn-ea"/>
                <a:ea typeface="+mn-ea"/>
              </a:rPr>
              <a:t>human rights</a:t>
            </a:r>
            <a:r>
              <a:rPr lang="ko-KR" altLang="ko-KR" sz="2800" dirty="0">
                <a:latin typeface="+mn-ea"/>
                <a:ea typeface="+mn-ea"/>
              </a:rPr>
              <a:t> treaty adopted by the United Nations. ... Among the </a:t>
            </a:r>
            <a:r>
              <a:rPr lang="ko-KR" altLang="ko-KR" sz="2800" b="1" dirty="0">
                <a:latin typeface="+mn-ea"/>
                <a:ea typeface="+mn-ea"/>
              </a:rPr>
              <a:t>rights</a:t>
            </a:r>
            <a:r>
              <a:rPr lang="ko-KR" altLang="ko-KR" sz="2800" dirty="0">
                <a:latin typeface="+mn-ea"/>
                <a:ea typeface="+mn-ea"/>
              </a:rPr>
              <a:t> issues faced by </a:t>
            </a:r>
            <a:r>
              <a:rPr lang="ko-KR" altLang="ko-KR" sz="2800" b="1" dirty="0">
                <a:latin typeface="+mn-ea"/>
                <a:ea typeface="+mn-ea"/>
              </a:rPr>
              <a:t>older persons</a:t>
            </a:r>
            <a:r>
              <a:rPr lang="ko-KR" altLang="ko-KR" sz="2800" dirty="0">
                <a:latin typeface="+mn-ea"/>
                <a:ea typeface="+mn-ea"/>
              </a:rPr>
              <a:t> are their </a:t>
            </a:r>
            <a:r>
              <a:rPr lang="ko-KR" altLang="ko-KR" sz="2800" b="1" dirty="0">
                <a:latin typeface="+mn-ea"/>
                <a:ea typeface="+mn-ea"/>
              </a:rPr>
              <a:t>rights</a:t>
            </a:r>
            <a:r>
              <a:rPr lang="ko-KR" altLang="ko-KR" sz="2800" dirty="0">
                <a:latin typeface="+mn-ea"/>
                <a:ea typeface="+mn-ea"/>
              </a:rPr>
              <a:t> against ageist discrimination, and the </a:t>
            </a:r>
            <a:r>
              <a:rPr lang="ko-KR" altLang="ko-KR" sz="2800" b="1" dirty="0">
                <a:latin typeface="+mn-ea"/>
                <a:ea typeface="+mn-ea"/>
              </a:rPr>
              <a:t>rights</a:t>
            </a:r>
            <a:r>
              <a:rPr lang="ko-KR" altLang="ko-KR" sz="2800" dirty="0">
                <a:latin typeface="+mn-ea"/>
                <a:ea typeface="+mn-ea"/>
              </a:rPr>
              <a:t> to participation.</a:t>
            </a:r>
            <a:endParaRPr lang="ko-KR" altLang="en-US" sz="2800" dirty="0">
              <a:latin typeface="+mn-ea"/>
              <a:ea typeface="+mn-ea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6406" y="332656"/>
            <a:ext cx="8229600" cy="792088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UN </a:t>
            </a:r>
            <a:r>
              <a:rPr lang="ko-KR" altLang="en-US" sz="3200" dirty="0" smtClean="0"/>
              <a:t>노인인권 협약</a:t>
            </a:r>
            <a:r>
              <a:rPr lang="en-US" altLang="ko-KR" sz="3200" dirty="0"/>
              <a:t> </a:t>
            </a:r>
            <a:r>
              <a:rPr lang="ko-KR" altLang="en-US" sz="3200" dirty="0" smtClean="0"/>
              <a:t>초안</a:t>
            </a:r>
            <a:endParaRPr lang="ko-KR" altLang="en-US" sz="3200" dirty="0"/>
          </a:p>
        </p:txBody>
      </p:sp>
      <p:sp>
        <p:nvSpPr>
          <p:cNvPr id="2" name="직사각형 1"/>
          <p:cNvSpPr/>
          <p:nvPr/>
        </p:nvSpPr>
        <p:spPr>
          <a:xfrm>
            <a:off x="0" y="4459764"/>
            <a:ext cx="9144000" cy="2365565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/>
              <a:t>연령차별 철폐와</a:t>
            </a:r>
            <a:endParaRPr lang="en-US" altLang="ko-KR" sz="3200" dirty="0" smtClean="0"/>
          </a:p>
          <a:p>
            <a:pPr algn="ctr"/>
            <a:r>
              <a:rPr lang="ko-KR" altLang="en-US" sz="3200" dirty="0" smtClean="0"/>
              <a:t>사회참여에 대한 권리 확보 강조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1714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204864"/>
            <a:ext cx="6988518" cy="3374779"/>
          </a:xfrm>
          <a:prstGeom prst="rect">
            <a:avLst/>
          </a:prstGeom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제</a:t>
            </a:r>
            <a:r>
              <a:rPr lang="en-US" altLang="ko-KR" sz="3200" dirty="0" smtClean="0"/>
              <a:t>30</a:t>
            </a:r>
            <a:r>
              <a:rPr lang="ko-KR" altLang="en-US" sz="3200" dirty="0" smtClean="0"/>
              <a:t>회 세계 노인의 날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2700" dirty="0" smtClean="0"/>
              <a:t>1990</a:t>
            </a:r>
            <a:r>
              <a:rPr lang="ko-KR" altLang="en-US" sz="2700" dirty="0" smtClean="0"/>
              <a:t>년 </a:t>
            </a:r>
            <a:r>
              <a:rPr lang="en-US" altLang="ko-KR" sz="2700" dirty="0"/>
              <a:t>UN </a:t>
            </a:r>
            <a:r>
              <a:rPr lang="ko-KR" altLang="en-US" sz="2700" dirty="0" smtClean="0"/>
              <a:t>제정</a:t>
            </a:r>
            <a:r>
              <a:rPr lang="en-US" altLang="ko-KR" sz="2700" dirty="0" smtClean="0"/>
              <a:t>(</a:t>
            </a:r>
            <a:r>
              <a:rPr lang="en-US" altLang="ko-KR" sz="2700" dirty="0"/>
              <a:t>10</a:t>
            </a:r>
            <a:r>
              <a:rPr lang="ko-KR" altLang="en-US" sz="2700" dirty="0"/>
              <a:t>월 </a:t>
            </a:r>
            <a:r>
              <a:rPr lang="en-US" altLang="ko-KR" sz="2700" dirty="0"/>
              <a:t>1</a:t>
            </a:r>
            <a:r>
              <a:rPr lang="ko-KR" altLang="en-US" sz="2700" dirty="0"/>
              <a:t>일</a:t>
            </a:r>
            <a:r>
              <a:rPr lang="en-US" altLang="ko-KR" sz="2700" dirty="0" smtClean="0"/>
              <a:t>) </a:t>
            </a:r>
            <a:r>
              <a:rPr lang="en-US" altLang="ko-KR" sz="2400" dirty="0" smtClean="0"/>
              <a:t>Resolution 45/106</a:t>
            </a:r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1778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세계노인의 날 기획 주제</a:t>
            </a:r>
            <a:r>
              <a:rPr lang="en-US" altLang="ko-KR" sz="3100" dirty="0" smtClean="0"/>
              <a:t>(1998-2020)</a:t>
            </a:r>
            <a:endParaRPr lang="ko-KR" altLang="en-US" sz="31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611560" y="1142078"/>
            <a:ext cx="8136904" cy="4303146"/>
          </a:xfrm>
        </p:spPr>
        <p:txBody>
          <a:bodyPr anchor="t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1998&amp;2000: Towards A Society for All Ages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2004: Older persons in an intergenerational society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2005: Ageing in the new millennium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2006: Improving the Quality of Life for Older Persons: </a:t>
            </a:r>
            <a:r>
              <a:rPr lang="en-US" altLang="ko-KR" sz="2200" dirty="0" smtClean="0"/>
              <a:t>           Advancing </a:t>
            </a:r>
            <a:r>
              <a:rPr lang="en-US" altLang="ko-KR" sz="2200" dirty="0"/>
              <a:t>UN Global Strategies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2007: </a:t>
            </a:r>
            <a:r>
              <a:rPr lang="en-US" altLang="ko-KR" dirty="0"/>
              <a:t>Addressing the Challenges and Opportunities of Ageing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b="1" dirty="0"/>
              <a:t>2008: Rights of Older Persons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2009: </a:t>
            </a:r>
            <a:r>
              <a:rPr lang="en-US" altLang="ko-KR" dirty="0"/>
              <a:t>Celebrating the 10th Anniversary of the International Year of Older Persons: </a:t>
            </a:r>
            <a:r>
              <a:rPr lang="en-US" altLang="ko-KR" b="1" dirty="0"/>
              <a:t>Towards a Society for All Ages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2010: Older persons and the achievement of </a:t>
            </a:r>
            <a:r>
              <a:rPr lang="en-US" altLang="ko-KR" sz="2200" dirty="0" smtClean="0"/>
              <a:t>the MDGs</a:t>
            </a:r>
            <a:endParaRPr lang="en-US" altLang="ko-KR" sz="2200" dirty="0"/>
          </a:p>
        </p:txBody>
      </p:sp>
      <p:sp>
        <p:nvSpPr>
          <p:cNvPr id="2" name="직사각형 1"/>
          <p:cNvSpPr/>
          <p:nvPr/>
        </p:nvSpPr>
        <p:spPr>
          <a:xfrm>
            <a:off x="642392" y="5301208"/>
            <a:ext cx="807524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노인인권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세대공존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삶의 질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지속가능개발 목표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연령차별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불평등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건강 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048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0263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b="1" dirty="0" smtClean="0"/>
              <a:t>노인인권</a:t>
            </a:r>
            <a:r>
              <a:rPr lang="ko-KR" altLang="en-US" sz="2800" b="1" dirty="0" smtClean="0"/>
              <a:t>의</a:t>
            </a:r>
            <a:r>
              <a:rPr lang="ko-KR" altLang="en-US" b="1" dirty="0" smtClean="0"/>
              <a:t> 개념</a:t>
            </a:r>
            <a:r>
              <a:rPr lang="ko-KR" altLang="en-US" sz="2800" b="1" dirty="0" smtClean="0"/>
              <a:t>과</a:t>
            </a:r>
            <a:r>
              <a:rPr lang="ko-KR" altLang="en-US" b="1" dirty="0" smtClean="0"/>
              <a:t> 현주소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0407372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9527" y="332656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세계노인의 날 기획 주제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472608"/>
          </a:xfrm>
        </p:spPr>
        <p:txBody>
          <a:bodyPr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2011: </a:t>
            </a:r>
            <a:r>
              <a:rPr lang="en-US" altLang="ko-KR" dirty="0"/>
              <a:t>The Growing Opportunities &amp; Challenges of </a:t>
            </a:r>
            <a:r>
              <a:rPr lang="en-US" altLang="ko-KR" dirty="0" smtClean="0"/>
              <a:t>Global Ageing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2012: Longevity: Shaping the Future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2013: The future we want: what older persons are saying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2014: Leaving No One Behind: Promoting a Society for All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2015: Sustainability and Age Inclusiveness in the Urban Environment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2016: Take A Stand Against Ageism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2017: Stepping into the Future: Tapping the Talents, Contributions and Participation of Older Persons in Society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2018: Celebrating Older Human Rights champions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200" dirty="0"/>
              <a:t>2019: The Journey to Age Equality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rgbClr val="FF0000"/>
                </a:solidFill>
              </a:rPr>
              <a:t>2020: Pandemics: Do They Change How We Address Age and Ageing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?</a:t>
            </a:r>
            <a:endParaRPr lang="en-US" altLang="ko-K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83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32" y="3501008"/>
            <a:ext cx="7618411" cy="2532256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18356" y="1052736"/>
            <a:ext cx="8562764" cy="2376264"/>
          </a:xfrm>
          <a:solidFill>
            <a:srgbClr val="D9FFCB"/>
          </a:solidFill>
        </p:spPr>
        <p:txBody>
          <a:bodyPr>
            <a:normAutofit/>
          </a:bodyPr>
          <a:lstStyle/>
          <a:p>
            <a:r>
              <a:rPr lang="ko-KR" altLang="en-US" sz="2400" dirty="0" smtClean="0"/>
              <a:t>제</a:t>
            </a:r>
            <a:r>
              <a:rPr lang="en-US" altLang="ko-KR" sz="2400" dirty="0" smtClean="0"/>
              <a:t>30</a:t>
            </a:r>
            <a:r>
              <a:rPr lang="ko-KR" altLang="en-US" sz="2400" dirty="0" smtClean="0"/>
              <a:t>회 세계노인의 날을 맞이하여 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코로나</a:t>
            </a:r>
            <a:r>
              <a:rPr lang="en-US" altLang="ko-KR" sz="2400" dirty="0" smtClean="0"/>
              <a:t>19 </a:t>
            </a:r>
            <a:r>
              <a:rPr lang="ko-KR" altLang="en-US" sz="2400" dirty="0" err="1" smtClean="0"/>
              <a:t>판데믹이</a:t>
            </a:r>
            <a:r>
              <a:rPr lang="ko-KR" altLang="en-US" sz="2400" dirty="0" smtClean="0"/>
              <a:t> 전 세계적으로 고령자들의 </a:t>
            </a:r>
            <a:r>
              <a:rPr lang="ko-KR" altLang="en-US" sz="2800" b="1" dirty="0" smtClean="0"/>
              <a:t>건강</a:t>
            </a:r>
            <a:r>
              <a:rPr lang="ko-KR" altLang="en-US" sz="2400" dirty="0" smtClean="0"/>
              <a:t>뿐만 아니라 그들의 </a:t>
            </a:r>
            <a:r>
              <a:rPr lang="ko-KR" altLang="en-US" sz="2800" b="1" dirty="0" smtClean="0"/>
              <a:t>권리</a:t>
            </a:r>
            <a:r>
              <a:rPr lang="ko-KR" altLang="en-US" sz="2400" dirty="0" smtClean="0"/>
              <a:t>와 </a:t>
            </a:r>
            <a:r>
              <a:rPr lang="ko-KR" altLang="en-US" sz="2800" b="1" dirty="0" smtClean="0"/>
              <a:t>안녕</a:t>
            </a:r>
            <a:r>
              <a:rPr lang="ko-KR" altLang="en-US" sz="2400" dirty="0" smtClean="0"/>
              <a:t>에 불균형적이고 심각한 영향을 미쳤음에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주목해야 한다</a:t>
            </a:r>
            <a:r>
              <a:rPr lang="en-US" altLang="ko-KR" sz="2400" dirty="0" smtClean="0"/>
              <a:t>.(</a:t>
            </a:r>
            <a:r>
              <a:rPr lang="ko-KR" altLang="en-US" sz="2400" dirty="0" err="1" smtClean="0"/>
              <a:t>안토니오</a:t>
            </a:r>
            <a:r>
              <a:rPr lang="ko-KR" altLang="en-US" sz="2400" dirty="0" smtClean="0"/>
              <a:t> </a:t>
            </a:r>
            <a:r>
              <a:rPr lang="ko-KR" altLang="en-US" sz="2400" dirty="0" err="1" smtClean="0"/>
              <a:t>구테르</a:t>
            </a:r>
            <a:r>
              <a:rPr lang="ko-KR" altLang="en-US" sz="2400" dirty="0" smtClean="0"/>
              <a:t> 유엔사무총장</a:t>
            </a:r>
            <a:r>
              <a:rPr lang="en-US" altLang="ko-KR" sz="2400" dirty="0" smtClean="0"/>
              <a:t>) </a:t>
            </a:r>
            <a:r>
              <a:rPr lang="ko-KR" altLang="en-US" sz="2400" dirty="0" smtClean="0"/>
              <a:t>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862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2020</a:t>
            </a:r>
            <a:r>
              <a:rPr lang="ko-KR" altLang="en-US" sz="3200" dirty="0" smtClean="0"/>
              <a:t>년 제</a:t>
            </a:r>
            <a:r>
              <a:rPr lang="en-US" altLang="ko-KR" sz="3200" dirty="0" smtClean="0"/>
              <a:t>30</a:t>
            </a:r>
            <a:r>
              <a:rPr lang="ko-KR" altLang="en-US" sz="3200" dirty="0" smtClean="0"/>
              <a:t>회 세계노인의 날 기획 목표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41426" y="1484784"/>
            <a:ext cx="8229600" cy="4997152"/>
          </a:xfrm>
        </p:spPr>
        <p:txBody>
          <a:bodyPr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건강한 노화 </a:t>
            </a:r>
            <a:r>
              <a:rPr lang="en-US" altLang="ko-KR" sz="2400" dirty="0" smtClean="0"/>
              <a:t>10</a:t>
            </a:r>
            <a:r>
              <a:rPr lang="ko-KR" altLang="en-US" sz="2400" dirty="0" smtClean="0"/>
              <a:t>년</a:t>
            </a:r>
            <a:r>
              <a:rPr lang="en-US" altLang="ko-KR" sz="2400" dirty="0" smtClean="0"/>
              <a:t>(</a:t>
            </a:r>
            <a:r>
              <a:rPr lang="en-US" altLang="ko-KR" sz="2400" b="1" dirty="0"/>
              <a:t>Decade of Healthy </a:t>
            </a:r>
            <a:r>
              <a:rPr lang="en-US" altLang="ko-KR" sz="2400" b="1" dirty="0" smtClean="0"/>
              <a:t>Ageing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의 전략 목표에 대한  인식 제고</a:t>
            </a:r>
            <a:endParaRPr lang="en-US" altLang="ko-K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노인들의 고령자의 특수한 건강 욕구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자가 건강관리 및 사회 발전에 기여하는 역할에 대한 인식 제고</a:t>
            </a:r>
            <a:endParaRPr lang="en-US" altLang="ko-K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노인의 건강관리 및 건강증진을 위해 일하는 간호사를 포함한 건강관리 인력의 노고 인정 및 감사</a:t>
            </a:r>
            <a:endParaRPr lang="en-US" altLang="ko-K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국가간 노인건강의 </a:t>
            </a:r>
            <a:r>
              <a:rPr lang="ko-KR" altLang="en-US" sz="2400" b="1" dirty="0" smtClean="0"/>
              <a:t>격차 해소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모두 함께 건강한 사회</a:t>
            </a:r>
            <a:r>
              <a:rPr lang="en-US" altLang="ko-KR" sz="2400" dirty="0" smtClean="0"/>
              <a:t>(“</a:t>
            </a:r>
            <a:r>
              <a:rPr lang="en-US" altLang="ko-KR" sz="2400" dirty="0"/>
              <a:t>Leave no one behind</a:t>
            </a:r>
            <a:r>
              <a:rPr lang="en-US" altLang="ko-KR" sz="2400" dirty="0" smtClean="0"/>
              <a:t>”)</a:t>
            </a:r>
            <a:endParaRPr lang="en-US" altLang="ko-K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b="1" dirty="0" smtClean="0"/>
              <a:t>코로나</a:t>
            </a:r>
            <a:r>
              <a:rPr lang="en-US" altLang="ko-KR" sz="2400" b="1" dirty="0" smtClean="0"/>
              <a:t>19</a:t>
            </a:r>
            <a:r>
              <a:rPr lang="ko-KR" altLang="en-US" sz="2400" b="1" dirty="0" smtClean="0"/>
              <a:t>가 노인에 미친 영향과 보건의료정책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사업 계획 및 태도에 미친 영향에 대한 이해 확산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629857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06090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제</a:t>
            </a:r>
            <a:r>
              <a:rPr lang="en-US" altLang="ko-KR" sz="2800" dirty="0" smtClean="0"/>
              <a:t>30</a:t>
            </a:r>
            <a:r>
              <a:rPr lang="ko-KR" altLang="en-US" sz="2800" dirty="0" smtClean="0"/>
              <a:t>회 세계노인의 날</a:t>
            </a:r>
            <a:r>
              <a:rPr lang="en-US" altLang="ko-KR" sz="2800" dirty="0"/>
              <a:t> </a:t>
            </a:r>
            <a:r>
              <a:rPr lang="ko-KR" altLang="en-US" sz="2400" dirty="0" smtClean="0"/>
              <a:t>세계보건기구</a:t>
            </a:r>
            <a:r>
              <a:rPr lang="en-US" altLang="ko-KR" sz="2400" dirty="0" smtClean="0"/>
              <a:t>(WHO)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2138" y="1196752"/>
            <a:ext cx="8229600" cy="5112568"/>
          </a:xfrm>
        </p:spPr>
        <p:txBody>
          <a:bodyPr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60</a:t>
            </a:r>
            <a:r>
              <a:rPr lang="ko-KR" altLang="en-US" sz="2400" dirty="0" smtClean="0"/>
              <a:t>세 이상 인구 </a:t>
            </a:r>
            <a:r>
              <a:rPr lang="en-US" altLang="ko-KR" sz="2400" dirty="0" smtClean="0"/>
              <a:t>7</a:t>
            </a:r>
            <a:r>
              <a:rPr lang="ko-KR" altLang="en-US" sz="2400" dirty="0" err="1" smtClean="0"/>
              <a:t>억명</a:t>
            </a:r>
            <a:r>
              <a:rPr lang="ko-KR" altLang="en-US" sz="2400" dirty="0" smtClean="0"/>
              <a:t> </a:t>
            </a:r>
            <a:r>
              <a:rPr lang="en-US" altLang="ko-KR" sz="2400" dirty="0" smtClean="0">
                <a:sym typeface="Wingdings" panose="05000000000000000000" pitchFamily="2" charset="2"/>
              </a:rPr>
              <a:t> 2050</a:t>
            </a:r>
            <a:r>
              <a:rPr lang="ko-KR" altLang="en-US" sz="2400" dirty="0" smtClean="0">
                <a:sym typeface="Wingdings" panose="05000000000000000000" pitchFamily="2" charset="2"/>
              </a:rPr>
              <a:t>년 약 </a:t>
            </a:r>
            <a:r>
              <a:rPr lang="en-US" altLang="ko-KR" sz="2400" dirty="0" smtClean="0">
                <a:sym typeface="Wingdings" panose="05000000000000000000" pitchFamily="2" charset="2"/>
              </a:rPr>
              <a:t>20</a:t>
            </a:r>
            <a:r>
              <a:rPr lang="ko-KR" altLang="en-US" sz="2400" dirty="0" err="1" smtClean="0">
                <a:sym typeface="Wingdings" panose="05000000000000000000" pitchFamily="2" charset="2"/>
              </a:rPr>
              <a:t>억명</a:t>
            </a:r>
            <a:endParaRPr lang="en-US" altLang="ko-KR" sz="2400" dirty="0" smtClean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고령자 </a:t>
            </a:r>
            <a:r>
              <a:rPr lang="ko-KR" altLang="en-US" sz="2400" dirty="0"/>
              <a:t>집단의 특수한 욕구에 맞춘 정책과 개입 프로그램 개발 </a:t>
            </a:r>
            <a:r>
              <a:rPr lang="ko-KR" altLang="en-US" sz="2400" dirty="0" smtClean="0"/>
              <a:t>필요</a:t>
            </a:r>
            <a:endParaRPr lang="en-US" altLang="ko-K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고령자들의 </a:t>
            </a:r>
            <a:r>
              <a:rPr lang="ko-KR" altLang="en-US" sz="2400" dirty="0"/>
              <a:t>자가관리 역량과 현재 및 미래의 </a:t>
            </a:r>
            <a:r>
              <a:rPr lang="ko-KR" altLang="en-US" sz="2400" dirty="0" err="1"/>
              <a:t>판데믹</a:t>
            </a:r>
            <a:r>
              <a:rPr lang="ko-KR" altLang="en-US" sz="2400" dirty="0"/>
              <a:t> 상황에 준비하고 대응하는 다중 역할에 관심을 갖고 </a:t>
            </a:r>
            <a:r>
              <a:rPr lang="ko-KR" altLang="en-US" sz="2400" dirty="0" smtClean="0"/>
              <a:t>인정</a:t>
            </a:r>
            <a:endParaRPr lang="en-US" altLang="ko-K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2020</a:t>
            </a:r>
            <a:r>
              <a:rPr lang="ko-KR" altLang="en-US" sz="2400" dirty="0"/>
              <a:t>년은 세계 간호사와 조산원의 해</a:t>
            </a:r>
            <a:r>
              <a:rPr lang="en-US" altLang="ko-KR" sz="2400" dirty="0"/>
              <a:t>: </a:t>
            </a:r>
            <a:r>
              <a:rPr lang="ko-KR" altLang="en-US" sz="2400" dirty="0"/>
              <a:t>간호인력과 </a:t>
            </a:r>
            <a:r>
              <a:rPr lang="ko-KR" altLang="en-US" sz="2400" dirty="0" err="1"/>
              <a:t>돌봄여성들의</a:t>
            </a:r>
            <a:r>
              <a:rPr lang="ko-KR" altLang="en-US" sz="2400" dirty="0"/>
              <a:t> 역할 </a:t>
            </a:r>
            <a:r>
              <a:rPr lang="ko-KR" altLang="en-US" sz="2400" dirty="0" smtClean="0"/>
              <a:t>주목</a:t>
            </a:r>
            <a:endParaRPr lang="en-US" altLang="ko-K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건강한 </a:t>
            </a:r>
            <a:r>
              <a:rPr lang="ko-KR" altLang="en-US" sz="2400" dirty="0"/>
              <a:t>노화 </a:t>
            </a:r>
            <a:r>
              <a:rPr lang="en-US" altLang="ko-KR" sz="2400" dirty="0"/>
              <a:t>10</a:t>
            </a:r>
            <a:r>
              <a:rPr lang="ko-KR" altLang="en-US" sz="2400" dirty="0"/>
              <a:t>년</a:t>
            </a:r>
            <a:r>
              <a:rPr lang="en-US" altLang="ko-KR" sz="2400" dirty="0"/>
              <a:t>( </a:t>
            </a:r>
            <a:r>
              <a:rPr lang="en-US" altLang="ko-KR" dirty="0">
                <a:hlinkClick r:id="rId2"/>
              </a:rPr>
              <a:t>Decade of Healthy Ageing</a:t>
            </a:r>
            <a:r>
              <a:rPr lang="en-US" altLang="ko-KR" dirty="0"/>
              <a:t> (2020-2030)</a:t>
            </a:r>
            <a:r>
              <a:rPr lang="ko-KR" altLang="en-US" dirty="0"/>
              <a:t>의</a:t>
            </a:r>
            <a:r>
              <a:rPr lang="ko-KR" altLang="en-US" sz="2400" dirty="0"/>
              <a:t> </a:t>
            </a:r>
            <a:r>
              <a:rPr lang="en-US" altLang="ko-KR" sz="2400" dirty="0"/>
              <a:t>5</a:t>
            </a:r>
            <a:r>
              <a:rPr lang="ko-KR" altLang="en-US" sz="2400" dirty="0"/>
              <a:t>대 전략 목표</a:t>
            </a:r>
            <a:r>
              <a:rPr lang="en-US" altLang="ko-KR" dirty="0"/>
              <a:t>(Global Strategy and Action plan on Ageing and Health) </a:t>
            </a:r>
            <a:r>
              <a:rPr lang="en-US" altLang="ko-KR" sz="2400" dirty="0">
                <a:sym typeface="Wingdings" panose="05000000000000000000" pitchFamily="2" charset="2"/>
              </a:rPr>
              <a:t> </a:t>
            </a:r>
            <a:r>
              <a:rPr lang="ko-KR" altLang="en-US" sz="2400" dirty="0"/>
              <a:t>지속가능개발 목표의 </a:t>
            </a:r>
            <a:r>
              <a:rPr lang="en-US" altLang="ko-KR" sz="2400" dirty="0"/>
              <a:t>17</a:t>
            </a:r>
            <a:r>
              <a:rPr lang="ko-KR" altLang="en-US" sz="2400" dirty="0"/>
              <a:t>개 목표와 모두 관련이 있으며 특히 </a:t>
            </a:r>
            <a:r>
              <a:rPr lang="ko-KR" altLang="en-US" sz="2400" dirty="0" err="1"/>
              <a:t>세번째</a:t>
            </a:r>
            <a:r>
              <a:rPr lang="ko-KR" altLang="en-US" sz="2400" dirty="0"/>
              <a:t> 목표</a:t>
            </a:r>
            <a:r>
              <a:rPr lang="en-US" altLang="ko-KR" sz="2400" dirty="0"/>
              <a:t>(</a:t>
            </a:r>
            <a:r>
              <a:rPr lang="ko-KR" altLang="en-US" sz="2400" dirty="0"/>
              <a:t>모든 연령대 사람들의 건강한 삶 보장 및 안녕 증진</a:t>
            </a:r>
            <a:r>
              <a:rPr lang="en-US" altLang="ko-KR" sz="2400" dirty="0"/>
              <a:t>)</a:t>
            </a:r>
            <a:r>
              <a:rPr lang="ko-KR" altLang="en-US" sz="2400" dirty="0"/>
              <a:t>와 </a:t>
            </a:r>
            <a:r>
              <a:rPr lang="ko-KR" altLang="en-US" sz="2400" dirty="0" smtClean="0"/>
              <a:t>직결됨</a:t>
            </a:r>
            <a:endParaRPr lang="en-US" altLang="ko-KR" sz="2400" dirty="0" smtClean="0">
              <a:hlinkClick r:id="rId3"/>
            </a:endParaRPr>
          </a:p>
          <a:p>
            <a:pPr marL="0" indent="0"/>
            <a:r>
              <a:rPr lang="ko-KR" altLang="en-US" sz="1200" dirty="0" smtClean="0">
                <a:hlinkClick r:id="rId3"/>
              </a:rPr>
              <a:t>출처</a:t>
            </a:r>
            <a:r>
              <a:rPr lang="en-US" altLang="ko-KR" sz="1200" dirty="0" smtClean="0"/>
              <a:t>: </a:t>
            </a:r>
            <a:r>
              <a:rPr lang="en-US" altLang="ko-KR" sz="1200" dirty="0" smtClean="0">
                <a:hlinkClick r:id="rId3"/>
              </a:rPr>
              <a:t>https</a:t>
            </a:r>
            <a:r>
              <a:rPr lang="en-US" altLang="ko-KR" sz="1200" dirty="0">
                <a:hlinkClick r:id="rId3"/>
              </a:rPr>
              <a:t>://www.awarenessdays.com/awareness-days-calendar/international-day-of-older-persons-2020</a:t>
            </a:r>
            <a:r>
              <a:rPr lang="en-US" altLang="ko-KR" sz="1200" dirty="0" smtClean="0">
                <a:hlinkClick r:id="rId3"/>
              </a:rPr>
              <a:t>/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42305095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r>
              <a:rPr lang="ko-KR" altLang="en-US" sz="2800" dirty="0" smtClean="0"/>
              <a:t>제</a:t>
            </a:r>
            <a:r>
              <a:rPr lang="en-US" altLang="ko-KR" sz="2800" dirty="0" smtClean="0"/>
              <a:t>30</a:t>
            </a:r>
            <a:r>
              <a:rPr lang="ko-KR" altLang="en-US" sz="2800" dirty="0" smtClean="0"/>
              <a:t>회 세계노인의 날 기획 주제</a:t>
            </a:r>
            <a:r>
              <a:rPr lang="en-US" altLang="ko-KR" sz="2800" dirty="0" smtClean="0"/>
              <a:t>:</a:t>
            </a:r>
            <a:br>
              <a:rPr lang="en-US" altLang="ko-KR" sz="2800" dirty="0" smtClean="0"/>
            </a:br>
            <a:r>
              <a:rPr lang="ko-KR" altLang="en-US" sz="4000" b="1" dirty="0" err="1" smtClean="0"/>
              <a:t>판데믹이</a:t>
            </a:r>
            <a:r>
              <a:rPr lang="ko-KR" altLang="en-US" sz="4000" b="1" dirty="0" smtClean="0"/>
              <a:t> 노인과 노화에 미친 영향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3200" dirty="0" smtClean="0"/>
              <a:t>Pandemics</a:t>
            </a:r>
            <a:r>
              <a:rPr lang="en-US" altLang="ko-KR" sz="3200" dirty="0"/>
              <a:t>: Do They Change How We Address Age and Ageing</a:t>
            </a:r>
            <a:r>
              <a:rPr lang="en-US" altLang="ko-KR" sz="3200" dirty="0" smtClean="0"/>
              <a:t>?</a:t>
            </a:r>
            <a:endParaRPr lang="ko-KR" altLang="en-US" sz="3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3068960"/>
            <a:ext cx="763284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0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908721"/>
            <a:ext cx="632651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548680"/>
            <a:ext cx="5400600" cy="136815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350" y="2348880"/>
            <a:ext cx="5516801" cy="4221088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145793" y="2348880"/>
            <a:ext cx="3245940" cy="46208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n-US" altLang="ko-KR" dirty="0" smtClean="0"/>
              <a:t>1997</a:t>
            </a:r>
            <a:r>
              <a:rPr lang="ko-KR" altLang="en-US" dirty="0" smtClean="0"/>
              <a:t>년 법정기념일 제정</a:t>
            </a:r>
            <a:endParaRPr lang="en-US" altLang="ko-KR" dirty="0" smtClean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145793" y="3243010"/>
            <a:ext cx="2986047" cy="6480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 smtClean="0"/>
              <a:t>노인복지법 제</a:t>
            </a:r>
            <a:r>
              <a:rPr lang="en-US" altLang="ko-KR" sz="2400" dirty="0" smtClean="0"/>
              <a:t>6</a:t>
            </a:r>
            <a:r>
              <a:rPr lang="ko-KR" altLang="en-US" sz="2400" dirty="0" smtClean="0"/>
              <a:t>조</a:t>
            </a: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3382375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908720"/>
            <a:ext cx="5055921" cy="4699153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707904" y="5596928"/>
            <a:ext cx="501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hlinkClick r:id="rId3"/>
              </a:rPr>
              <a:t>https://</a:t>
            </a:r>
            <a:r>
              <a:rPr lang="ko-KR" altLang="en-US" sz="1200" dirty="0" smtClean="0">
                <a:hlinkClick r:id="rId3"/>
              </a:rPr>
              <a:t>m.youtube.com/watch?v=U3i-bZ392lU</a:t>
            </a:r>
            <a:endParaRPr lang="en-US" altLang="ko-KR" sz="1200" dirty="0" smtClean="0"/>
          </a:p>
          <a:p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85543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5576" y="1988840"/>
            <a:ext cx="7772400" cy="172819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ko-KR" altLang="en-US" b="1" dirty="0" smtClean="0"/>
              <a:t>노인인권</a:t>
            </a:r>
            <a:r>
              <a:rPr lang="ko-KR" altLang="en-US" sz="2400" b="1" dirty="0" smtClean="0"/>
              <a:t>과</a:t>
            </a:r>
            <a:r>
              <a:rPr lang="ko-KR" altLang="en-US" b="1" dirty="0" smtClean="0"/>
              <a:t> 노인단체</a:t>
            </a:r>
            <a:r>
              <a:rPr lang="ko-KR" altLang="en-US" sz="2400" b="1" dirty="0" smtClean="0"/>
              <a:t>의</a:t>
            </a:r>
            <a:r>
              <a:rPr lang="ko-KR" altLang="en-US" b="1" dirty="0" smtClean="0"/>
              <a:t> 역할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8118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0779" y="249427"/>
            <a:ext cx="8229600" cy="11430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ko-KR" altLang="en-US" sz="3200" dirty="0" smtClean="0"/>
              <a:t>국내 노인인권보호</a:t>
            </a:r>
            <a:r>
              <a:rPr lang="ko-KR" altLang="en-US" sz="3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3200" dirty="0" smtClean="0"/>
              <a:t>증진을 위한 노력</a:t>
            </a:r>
            <a:endParaRPr lang="ko-KR" altLang="en-US" sz="3200" dirty="0"/>
          </a:p>
        </p:txBody>
      </p:sp>
      <p:grpSp>
        <p:nvGrpSpPr>
          <p:cNvPr id="18" name="그룹 17"/>
          <p:cNvGrpSpPr/>
          <p:nvPr/>
        </p:nvGrpSpPr>
        <p:grpSpPr>
          <a:xfrm>
            <a:off x="597174" y="1526333"/>
            <a:ext cx="8056810" cy="5331667"/>
            <a:chOff x="1277542" y="998935"/>
            <a:chExt cx="6588918" cy="4806553"/>
          </a:xfrm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3762376" y="3213498"/>
              <a:ext cx="1889522" cy="64889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 dirty="0">
                  <a:latin typeface="+mn-ea"/>
                </a:rPr>
                <a:t>고령친화산업진흥법</a:t>
              </a:r>
              <a:endParaRPr lang="en-US" altLang="ko-KR" sz="1500" b="1" dirty="0">
                <a:latin typeface="+mn-ea"/>
              </a:endParaRPr>
            </a:p>
            <a:p>
              <a:pPr algn="ctr">
                <a:defRPr/>
              </a:pPr>
              <a:r>
                <a:rPr lang="en-US" altLang="ko-KR" sz="1500" b="1" dirty="0">
                  <a:latin typeface="+mn-ea"/>
                </a:rPr>
                <a:t>(2006)</a:t>
              </a:r>
              <a:endParaRPr lang="ko-KR" altLang="en-US" sz="1500" b="1" dirty="0">
                <a:latin typeface="+mn-ea"/>
              </a:endParaRPr>
            </a:p>
          </p:txBody>
        </p:sp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3762376" y="4023122"/>
              <a:ext cx="1889522" cy="6477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 dirty="0">
                  <a:latin typeface="+mn-ea"/>
                </a:rPr>
                <a:t>각종 연금보험법</a:t>
              </a: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5760244" y="4832747"/>
              <a:ext cx="1889522" cy="47148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>
                  <a:latin typeface="+mn-ea"/>
                </a:rPr>
                <a:t>고령자고용촉진법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760244" y="3429000"/>
              <a:ext cx="1889522" cy="6477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>
                  <a:latin typeface="+mn-ea"/>
                </a:rPr>
                <a:t>국민기초생활</a:t>
              </a:r>
            </a:p>
            <a:p>
              <a:pPr algn="ctr">
                <a:defRPr/>
              </a:pPr>
              <a:r>
                <a:rPr lang="ko-KR" altLang="en-US" sz="1500" b="1">
                  <a:latin typeface="+mn-ea"/>
                </a:rPr>
                <a:t>보장법</a:t>
              </a:r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5760244" y="4185047"/>
              <a:ext cx="1889522" cy="45243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>
                  <a:latin typeface="+mn-ea"/>
                </a:rPr>
                <a:t>국민건강기본법</a:t>
              </a: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3762375" y="4779169"/>
              <a:ext cx="1890713" cy="53935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b="1" dirty="0">
                  <a:latin typeface="+mn-ea"/>
                </a:rPr>
                <a:t>기초노령연금법</a:t>
              </a:r>
              <a:r>
                <a:rPr lang="en-US" altLang="ko-KR" sz="1050" b="1" dirty="0">
                  <a:latin typeface="+mn-ea"/>
                </a:rPr>
                <a:t>(2007-2014) </a:t>
              </a:r>
            </a:p>
            <a:p>
              <a:pPr algn="ctr">
                <a:defRPr/>
              </a:pPr>
              <a:r>
                <a:rPr lang="ko-KR" altLang="en-US" sz="1500" b="1" dirty="0">
                  <a:latin typeface="+mn-ea"/>
                </a:rPr>
                <a:t>기초연금법</a:t>
              </a:r>
              <a:r>
                <a:rPr lang="en-US" altLang="ko-KR" sz="1500" b="1" dirty="0">
                  <a:latin typeface="+mn-ea"/>
                </a:rPr>
                <a:t>(2014)</a:t>
              </a:r>
              <a:endParaRPr lang="ko-KR" altLang="en-US" sz="1500" b="1" dirty="0">
                <a:latin typeface="+mn-ea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709738" y="4779169"/>
              <a:ext cx="1943100" cy="5393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 dirty="0">
                  <a:latin typeface="+mn-ea"/>
                </a:rPr>
                <a:t>노인장기요양보험법</a:t>
              </a:r>
              <a:endParaRPr lang="en-US" altLang="ko-KR" sz="1500" b="1" dirty="0">
                <a:latin typeface="+mn-ea"/>
              </a:endParaRPr>
            </a:p>
            <a:p>
              <a:pPr algn="ctr">
                <a:defRPr/>
              </a:pPr>
              <a:r>
                <a:rPr lang="en-US" altLang="ko-KR" sz="1500" b="1" dirty="0">
                  <a:latin typeface="+mn-ea"/>
                </a:rPr>
                <a:t>(2007)</a:t>
              </a:r>
              <a:endParaRPr lang="ko-KR" altLang="en-US" sz="1500" b="1" dirty="0">
                <a:latin typeface="+mn-ea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709738" y="4238626"/>
              <a:ext cx="1889522" cy="43219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>
                  <a:latin typeface="+mn-ea"/>
                </a:rPr>
                <a:t>평생교육법</a:t>
              </a: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709738" y="3375422"/>
              <a:ext cx="1889522" cy="72270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500" b="1" dirty="0">
                  <a:latin typeface="+mn-ea"/>
                </a:rPr>
                <a:t>농어촌 지역주민의 </a:t>
              </a:r>
            </a:p>
            <a:p>
              <a:pPr algn="ctr">
                <a:defRPr/>
              </a:pPr>
              <a:r>
                <a:rPr lang="ko-KR" altLang="en-US" sz="1500" b="1" dirty="0">
                  <a:latin typeface="+mn-ea"/>
                </a:rPr>
                <a:t>보건복지 증진을 위한</a:t>
              </a:r>
            </a:p>
            <a:p>
              <a:pPr algn="ctr">
                <a:defRPr/>
              </a:pPr>
              <a:r>
                <a:rPr lang="ko-KR" altLang="en-US" sz="1500" b="1" dirty="0">
                  <a:latin typeface="+mn-ea"/>
                </a:rPr>
                <a:t>특별법</a:t>
              </a:r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3437335" y="2187179"/>
              <a:ext cx="2376488" cy="6858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altLang="ko-KR" sz="1350" b="1" dirty="0">
                <a:latin typeface="+mn-ea"/>
              </a:endParaRPr>
            </a:p>
            <a:p>
              <a:pPr algn="ctr">
                <a:defRPr/>
              </a:pPr>
              <a:r>
                <a:rPr lang="ko-KR" altLang="en-US" b="1" dirty="0">
                  <a:latin typeface="+mn-ea"/>
                </a:rPr>
                <a:t>노인복지법 </a:t>
              </a:r>
              <a:r>
                <a:rPr lang="en-US" altLang="ko-KR" b="1" dirty="0">
                  <a:latin typeface="+mn-ea"/>
                </a:rPr>
                <a:t>(1981)</a:t>
              </a:r>
              <a:endParaRPr lang="ko-KR" altLang="en-US" b="1" dirty="0">
                <a:latin typeface="+mn-ea"/>
              </a:endParaRPr>
            </a:p>
            <a:p>
              <a:pPr algn="ctr">
                <a:defRPr/>
              </a:pPr>
              <a:endParaRPr lang="en-US" altLang="ko-KR" b="1" dirty="0">
                <a:latin typeface="+mn-ea"/>
              </a:endParaRPr>
            </a:p>
          </p:txBody>
        </p:sp>
        <p:sp>
          <p:nvSpPr>
            <p:cNvPr id="13" name="Rectangle 3"/>
            <p:cNvSpPr>
              <a:spLocks noChangeArrowheads="1"/>
            </p:cNvSpPr>
            <p:nvPr/>
          </p:nvSpPr>
          <p:spPr bwMode="auto">
            <a:xfrm>
              <a:off x="1709737" y="5426869"/>
              <a:ext cx="5940029" cy="378619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b="1" dirty="0" err="1">
                  <a:solidFill>
                    <a:schemeClr val="bg1"/>
                  </a:solidFill>
                  <a:latin typeface="+mn-ea"/>
                </a:rPr>
                <a:t>저출산</a:t>
              </a:r>
              <a:r>
                <a:rPr lang="ja-JP" altLang="en-US" b="1" dirty="0">
                  <a:solidFill>
                    <a:schemeClr val="bg1"/>
                  </a:solidFill>
                  <a:latin typeface="+mn-ea"/>
                </a:rPr>
                <a:t>・</a:t>
              </a:r>
              <a:r>
                <a:rPr lang="ko-KR" altLang="en-US" b="1" dirty="0">
                  <a:solidFill>
                    <a:schemeClr val="bg1"/>
                  </a:solidFill>
                  <a:latin typeface="+mn-ea"/>
                </a:rPr>
                <a:t>고령사회 기본법</a:t>
              </a:r>
              <a:r>
                <a:rPr lang="en-US" altLang="ko-KR" b="1" dirty="0">
                  <a:solidFill>
                    <a:schemeClr val="bg1"/>
                  </a:solidFill>
                  <a:latin typeface="+mn-ea"/>
                </a:rPr>
                <a:t>(2005)</a:t>
              </a:r>
              <a:endParaRPr lang="ko-KR" altLang="en-US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709737" y="2726532"/>
              <a:ext cx="1890713" cy="54054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500" b="1" dirty="0">
                  <a:solidFill>
                    <a:schemeClr val="bg1"/>
                  </a:solidFill>
                  <a:latin typeface="+mn-ea"/>
                </a:rPr>
                <a:t>치매관리법</a:t>
              </a:r>
              <a:r>
                <a:rPr lang="en-US" altLang="ko-KR" sz="1500" b="1" dirty="0">
                  <a:solidFill>
                    <a:schemeClr val="bg1"/>
                  </a:solidFill>
                  <a:latin typeface="+mn-ea"/>
                </a:rPr>
                <a:t>(2011)</a:t>
              </a:r>
              <a:endParaRPr lang="ko-KR" altLang="en-US" sz="15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타원형 설명선 14"/>
            <p:cNvSpPr/>
            <p:nvPr/>
          </p:nvSpPr>
          <p:spPr>
            <a:xfrm>
              <a:off x="5813822" y="1701403"/>
              <a:ext cx="2052638" cy="917972"/>
            </a:xfrm>
            <a:prstGeom prst="wedgeEllipseCallou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400" b="1" dirty="0">
                  <a:solidFill>
                    <a:schemeClr val="tx1"/>
                  </a:solidFill>
                  <a:latin typeface="+mn-ea"/>
                </a:rPr>
                <a:t>저소득 무의탁 노인 국가 보호 </a:t>
              </a:r>
              <a:r>
                <a:rPr lang="en-US" altLang="ko-KR" sz="1400" b="1" dirty="0">
                  <a:solidFill>
                    <a:schemeClr val="tx1"/>
                  </a:solidFill>
                  <a:latin typeface="+mn-ea"/>
                  <a:sym typeface="Wingdings" pitchFamily="2" charset="2"/>
                </a:rPr>
                <a:t> </a:t>
              </a:r>
              <a:endParaRPr lang="en-US" altLang="ko-KR" sz="1400" b="1" dirty="0" smtClean="0">
                <a:solidFill>
                  <a:schemeClr val="tx1"/>
                </a:solidFill>
                <a:latin typeface="+mn-ea"/>
                <a:sym typeface="Wingdings" pitchFamily="2" charset="2"/>
              </a:endParaRPr>
            </a:p>
            <a:p>
              <a:pPr algn="ctr">
                <a:defRPr/>
              </a:pPr>
              <a:r>
                <a:rPr lang="ko-KR" altLang="en-US" sz="1400" b="1" dirty="0" smtClean="0">
                  <a:solidFill>
                    <a:schemeClr val="tx1"/>
                  </a:solidFill>
                  <a:latin typeface="+mn-ea"/>
                  <a:sym typeface="Wingdings" pitchFamily="2" charset="2"/>
                </a:rPr>
                <a:t>보편적 </a:t>
              </a:r>
              <a:r>
                <a:rPr lang="ko-KR" altLang="en-US" sz="1400" b="1" dirty="0">
                  <a:solidFill>
                    <a:schemeClr val="tx1"/>
                  </a:solidFill>
                  <a:latin typeface="+mn-ea"/>
                  <a:sym typeface="Wingdings" pitchFamily="2" charset="2"/>
                </a:rPr>
                <a:t>복지</a:t>
              </a:r>
              <a:endParaRPr lang="ko-KR" altLang="en-US" sz="1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1277542" y="1640681"/>
              <a:ext cx="2430065" cy="701279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350" b="1" dirty="0">
                  <a:latin typeface="+mn-ea"/>
                </a:rPr>
                <a:t>사회보장기본법 전면 개정 </a:t>
              </a:r>
              <a:r>
                <a:rPr lang="en-US" altLang="ko-KR" sz="1350" b="1" dirty="0">
                  <a:latin typeface="+mn-ea"/>
                </a:rPr>
                <a:t>(2012) </a:t>
              </a:r>
              <a:r>
                <a:rPr lang="en-US" altLang="ko-KR" sz="1350" b="1" dirty="0">
                  <a:latin typeface="+mn-ea"/>
                  <a:sym typeface="Wingdings" pitchFamily="2" charset="2"/>
                </a:rPr>
                <a:t> </a:t>
              </a:r>
              <a:r>
                <a:rPr lang="ko-KR" altLang="en-US" sz="1350" b="1" dirty="0">
                  <a:latin typeface="+mn-ea"/>
                  <a:sym typeface="Wingdings" pitchFamily="2" charset="2"/>
                </a:rPr>
                <a:t>사회서비스의 시대</a:t>
              </a:r>
              <a:endParaRPr lang="ko-KR" altLang="en-US" sz="1350" b="1" dirty="0">
                <a:latin typeface="+mn-ea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5975747" y="998935"/>
              <a:ext cx="1890713" cy="539353"/>
            </a:xfrm>
            <a:prstGeom prst="rect">
              <a:avLst/>
            </a:prstGeom>
            <a:solidFill>
              <a:srgbClr val="3F606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350" b="1" dirty="0" err="1">
                  <a:latin typeface="+mn-ea"/>
                </a:rPr>
                <a:t>노후준비지원법</a:t>
              </a:r>
              <a:r>
                <a:rPr lang="en-US" altLang="ko-KR" sz="1350" b="1" dirty="0">
                  <a:latin typeface="+mn-ea"/>
                </a:rPr>
                <a:t>(2015)</a:t>
              </a:r>
              <a:endParaRPr lang="ko-KR" altLang="en-US" sz="1350" b="1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7070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196753"/>
            <a:ext cx="6984776" cy="4392488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971600" y="5733256"/>
            <a:ext cx="741682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1200" dirty="0" smtClean="0">
                <a:solidFill>
                  <a:schemeClr val="tx1"/>
                </a:solidFill>
                <a:latin typeface="+mj-lt"/>
              </a:rPr>
              <a:t>출처</a:t>
            </a:r>
            <a:r>
              <a:rPr lang="en-US" altLang="ko-KR" sz="1200" dirty="0" smtClean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200" dirty="0" smtClean="0">
                <a:solidFill>
                  <a:schemeClr val="tx1"/>
                </a:solidFill>
                <a:latin typeface="+mj-lt"/>
              </a:rPr>
              <a:t>노인학대</a:t>
            </a:r>
            <a:r>
              <a:rPr lang="en-US" altLang="ko-KR" sz="1200" dirty="0" smtClean="0">
                <a:solidFill>
                  <a:schemeClr val="tx1"/>
                </a:solidFill>
                <a:latin typeface="+mj-lt"/>
              </a:rPr>
              <a:t>: </a:t>
            </a:r>
            <a:r>
              <a:rPr lang="ko-KR" altLang="en-US" sz="1200" dirty="0" smtClean="0">
                <a:solidFill>
                  <a:schemeClr val="tx1"/>
                </a:solidFill>
                <a:latin typeface="+mj-lt"/>
              </a:rPr>
              <a:t>신고부터 예방까지 팜플렛</a:t>
            </a:r>
            <a:endParaRPr lang="ko-KR" altLang="en-US" sz="1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843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0"/>
            <a:ext cx="9310115" cy="6918378"/>
          </a:xfrm>
          <a:prstGeom prst="rect">
            <a:avLst/>
          </a:prstGeom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D12F-33F6-4434-AEF0-5D0ACC1C58E0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06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565592"/>
            <a:ext cx="3764166" cy="224529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0" y="404664"/>
            <a:ext cx="9100900" cy="27495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국가인권위원회는 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2015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년부터 노인인권 증진을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위한 아시아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-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유럽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국가들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간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경험을 공유하고 새로운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해결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모델을 마련하기 위한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아셈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(ASEM)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노인인권 회의 개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최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2018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년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아셈노인인권정책센터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설립</a:t>
            </a: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3565592"/>
            <a:ext cx="3880828" cy="224529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5297724" y="5916621"/>
            <a:ext cx="27174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사진출처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http</a:t>
            </a:r>
            <a:r>
              <a:rPr lang="ko-KR" altLang="en-US" sz="1200" dirty="0"/>
              <a:t>://www.asemgac.org/</a:t>
            </a:r>
          </a:p>
        </p:txBody>
      </p:sp>
    </p:spTree>
    <p:extLst>
      <p:ext uri="{BB962C8B-B14F-4D97-AF65-F5344CB8AC3E}">
        <p14:creationId xmlns:p14="http://schemas.microsoft.com/office/powerpoint/2010/main" val="32518004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altLang="ko-KR" sz="2800" dirty="0"/>
              <a:t>2015</a:t>
            </a:r>
            <a:r>
              <a:rPr lang="ko-KR" altLang="en-US" sz="2800" dirty="0"/>
              <a:t>년 </a:t>
            </a:r>
            <a:r>
              <a:rPr lang="ko-KR" altLang="en-US" sz="2800" dirty="0" smtClean="0"/>
              <a:t>국가인권위원회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>ASEM </a:t>
            </a:r>
            <a:r>
              <a:rPr lang="ko-KR" altLang="en-US" sz="2800" dirty="0"/>
              <a:t>노인인권 국제회의 노인인권 </a:t>
            </a:r>
            <a:r>
              <a:rPr lang="ko-KR" altLang="en-US" sz="2800" dirty="0" err="1" smtClean="0"/>
              <a:t>아젠다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 anchor="ctr">
            <a:norm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ko-KR" altLang="en-US" dirty="0" smtClean="0"/>
              <a:t>소득보장 </a:t>
            </a:r>
            <a:r>
              <a:rPr lang="ko-KR" altLang="en-US" dirty="0"/>
              <a:t>권리 증진</a:t>
            </a:r>
            <a:r>
              <a:rPr lang="en-US" altLang="ko-KR" dirty="0"/>
              <a:t>(</a:t>
            </a:r>
            <a:r>
              <a:rPr lang="ko-KR" altLang="en-US" dirty="0"/>
              <a:t>기초연금</a:t>
            </a:r>
            <a:r>
              <a:rPr lang="en-US" altLang="ko-KR" dirty="0"/>
              <a:t>, </a:t>
            </a:r>
            <a:r>
              <a:rPr lang="ko-KR" altLang="en-US" dirty="0" err="1"/>
              <a:t>공적연금</a:t>
            </a:r>
            <a:r>
              <a:rPr lang="ko-KR" altLang="en-US" dirty="0"/>
              <a:t> 등 소득보장 제도 개선 및 고령자들의 노동시장 참여 권리 향상</a:t>
            </a:r>
            <a:r>
              <a:rPr lang="en-US" altLang="ko-KR" dirty="0" smtClean="0"/>
              <a:t>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ko-KR" altLang="en-US" dirty="0" err="1" smtClean="0"/>
              <a:t>건강권</a:t>
            </a:r>
            <a:r>
              <a:rPr lang="ko-KR" altLang="en-US" dirty="0" smtClean="0"/>
              <a:t> </a:t>
            </a:r>
            <a:r>
              <a:rPr lang="ko-KR" altLang="en-US" dirty="0"/>
              <a:t>보장</a:t>
            </a:r>
            <a:r>
              <a:rPr lang="en-US" altLang="ko-KR" dirty="0"/>
              <a:t>( </a:t>
            </a:r>
            <a:r>
              <a:rPr lang="ko-KR" altLang="en-US" dirty="0"/>
              <a:t>질병예방 서비스 제공</a:t>
            </a:r>
            <a:r>
              <a:rPr lang="en-US" altLang="ko-KR" dirty="0"/>
              <a:t>, </a:t>
            </a:r>
            <a:r>
              <a:rPr lang="ko-KR" altLang="en-US" dirty="0"/>
              <a:t>보건의료서비스에 대한 </a:t>
            </a:r>
            <a:r>
              <a:rPr lang="ko-KR" altLang="en-US" dirty="0" err="1"/>
              <a:t>접근성</a:t>
            </a:r>
            <a:r>
              <a:rPr lang="ko-KR" altLang="en-US" dirty="0"/>
              <a:t> 향상</a:t>
            </a:r>
            <a:r>
              <a:rPr lang="en-US" altLang="ko-KR" dirty="0"/>
              <a:t>, </a:t>
            </a:r>
            <a:r>
              <a:rPr lang="ko-KR" altLang="en-US" dirty="0" err="1"/>
              <a:t>만성질환자들을</a:t>
            </a:r>
            <a:r>
              <a:rPr lang="ko-KR" altLang="en-US" dirty="0"/>
              <a:t> 위한 장기요양보호서비스에 대한 </a:t>
            </a:r>
            <a:r>
              <a:rPr lang="ko-KR" altLang="en-US" dirty="0" err="1"/>
              <a:t>접근성</a:t>
            </a:r>
            <a:r>
              <a:rPr lang="ko-KR" altLang="en-US" dirty="0"/>
              <a:t> 및 품질 제고</a:t>
            </a:r>
            <a:r>
              <a:rPr lang="en-US" altLang="ko-KR" dirty="0" smtClean="0"/>
              <a:t>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ko-KR" altLang="en-US" dirty="0" smtClean="0"/>
              <a:t>사회참여 </a:t>
            </a:r>
            <a:r>
              <a:rPr lang="ko-KR" altLang="en-US" dirty="0"/>
              <a:t>권리 보장</a:t>
            </a:r>
            <a:r>
              <a:rPr lang="en-US" altLang="ko-KR" dirty="0"/>
              <a:t>(</a:t>
            </a:r>
            <a:r>
              <a:rPr lang="ko-KR" altLang="en-US" dirty="0"/>
              <a:t>단체 활동</a:t>
            </a:r>
            <a:r>
              <a:rPr lang="en-US" altLang="ko-KR" dirty="0"/>
              <a:t>, </a:t>
            </a:r>
            <a:r>
              <a:rPr lang="ko-KR" altLang="en-US" dirty="0"/>
              <a:t>여가문화 생활</a:t>
            </a:r>
            <a:r>
              <a:rPr lang="en-US" altLang="ko-KR" dirty="0"/>
              <a:t>, </a:t>
            </a:r>
            <a:r>
              <a:rPr lang="ko-KR" altLang="en-US" dirty="0"/>
              <a:t>사회공헌 활동 등에 대한 </a:t>
            </a:r>
            <a:r>
              <a:rPr lang="ko-KR" altLang="en-US" dirty="0" err="1"/>
              <a:t>접근성</a:t>
            </a:r>
            <a:r>
              <a:rPr lang="ko-KR" altLang="en-US" dirty="0"/>
              <a:t> 제고</a:t>
            </a:r>
            <a:r>
              <a:rPr lang="en-US" altLang="ko-KR" dirty="0" smtClean="0"/>
              <a:t>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ko-KR" altLang="en-US" dirty="0" smtClean="0"/>
              <a:t>주거환경개선 </a:t>
            </a:r>
            <a:r>
              <a:rPr lang="ko-KR" altLang="en-US" dirty="0"/>
              <a:t>등 안전하고 편리한 생활환경에 대한 권리 </a:t>
            </a:r>
            <a:r>
              <a:rPr lang="ko-KR" altLang="en-US" dirty="0" smtClean="0"/>
              <a:t>향상</a:t>
            </a:r>
            <a:endParaRPr lang="en-US" altLang="ko-KR" dirty="0" smtClean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ko-KR" altLang="en-US" dirty="0" smtClean="0"/>
              <a:t>거택과 </a:t>
            </a:r>
            <a:r>
              <a:rPr lang="ko-KR" altLang="en-US" dirty="0"/>
              <a:t>시설에서 폭력 등 학대 받지 않을 권리 </a:t>
            </a:r>
            <a:r>
              <a:rPr lang="ko-KR" altLang="en-US" dirty="0" smtClean="0"/>
              <a:t>보장</a:t>
            </a:r>
            <a:endParaRPr lang="en-US" altLang="ko-KR" dirty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ko-KR" altLang="en-US" dirty="0" smtClean="0"/>
              <a:t>고령자에 </a:t>
            </a:r>
            <a:r>
              <a:rPr lang="ko-KR" altLang="en-US" dirty="0"/>
              <a:t>대한 차별 인식 개선을 위한 미디어 등 사회적 인식 </a:t>
            </a:r>
            <a:r>
              <a:rPr lang="ko-KR" altLang="en-US" dirty="0" smtClean="0"/>
              <a:t>개선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316766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0364" y="260648"/>
            <a:ext cx="8363272" cy="18002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ko-KR" altLang="en-US" sz="2800" dirty="0" smtClean="0"/>
              <a:t>우리나라는 </a:t>
            </a:r>
            <a:r>
              <a:rPr lang="en-US" altLang="ko-KR" sz="2800" dirty="0" smtClean="0"/>
              <a:t>2007</a:t>
            </a:r>
            <a:r>
              <a:rPr lang="ko-KR" altLang="en-US" sz="2800" dirty="0" smtClean="0"/>
              <a:t>년부터 </a:t>
            </a:r>
            <a:r>
              <a:rPr lang="en-US" altLang="ko-KR" sz="2800" dirty="0" smtClean="0"/>
              <a:t>5</a:t>
            </a:r>
            <a:r>
              <a:rPr lang="ko-KR" altLang="en-US" sz="2800" dirty="0" smtClean="0"/>
              <a:t>년에 한번씩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ko-KR" altLang="en-US" sz="2800" b="1" dirty="0" smtClean="0"/>
              <a:t>국가인권정책기본계획</a:t>
            </a:r>
            <a:r>
              <a:rPr lang="ko-KR" altLang="en-US" sz="2800" dirty="0" smtClean="0"/>
              <a:t>을 수립하고 있음</a:t>
            </a:r>
            <a:r>
              <a:rPr lang="en-US" altLang="ko-KR" sz="2800" dirty="0" smtClean="0"/>
              <a:t> 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9858" y="2348880"/>
            <a:ext cx="8363272" cy="4237931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국가 </a:t>
            </a:r>
            <a:r>
              <a:rPr lang="ko-KR" altLang="en-US" sz="2400" dirty="0"/>
              <a:t>인권정책의 </a:t>
            </a:r>
            <a:r>
              <a:rPr lang="ko-KR" altLang="en-US" sz="2400" dirty="0" smtClean="0"/>
              <a:t>청사진</a:t>
            </a:r>
            <a:endParaRPr lang="en-US" altLang="ko-KR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인권과 </a:t>
            </a:r>
            <a:r>
              <a:rPr lang="ko-KR" altLang="en-US" sz="2400" dirty="0"/>
              <a:t>관련된 </a:t>
            </a:r>
            <a:r>
              <a:rPr lang="ko-KR" altLang="en-US" sz="2400" dirty="0" err="1"/>
              <a:t>법ㆍ제도ㆍ관행의</a:t>
            </a:r>
            <a:r>
              <a:rPr lang="ko-KR" altLang="en-US" sz="2400" dirty="0"/>
              <a:t> 개선을 목표로 하는 </a:t>
            </a:r>
            <a:r>
              <a:rPr lang="ko-KR" altLang="en-US" sz="2400" dirty="0" smtClean="0"/>
              <a:t>범국가적인 인권정책  종합계획임</a:t>
            </a:r>
            <a:r>
              <a:rPr lang="en-US" altLang="ko-KR" sz="2400" dirty="0" smtClean="0"/>
              <a:t>. </a:t>
            </a: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dirty="0" smtClean="0"/>
              <a:t>인권</a:t>
            </a:r>
            <a:r>
              <a:rPr lang="en-US" altLang="ko-KR" dirty="0" smtClean="0"/>
              <a:t>NAP 1</a:t>
            </a:r>
            <a:r>
              <a:rPr lang="ko-KR" altLang="en-US" dirty="0" smtClean="0"/>
              <a:t>기</a:t>
            </a:r>
            <a:r>
              <a:rPr lang="en-US" altLang="ko-KR" dirty="0" smtClean="0"/>
              <a:t>(2007-2011)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dirty="0" smtClean="0"/>
              <a:t>인권</a:t>
            </a:r>
            <a:r>
              <a:rPr lang="en-US" altLang="ko-KR" dirty="0" smtClean="0"/>
              <a:t>NAP 2</a:t>
            </a:r>
            <a:r>
              <a:rPr lang="ko-KR" altLang="en-US" dirty="0" smtClean="0"/>
              <a:t>기</a:t>
            </a:r>
            <a:r>
              <a:rPr lang="en-US" altLang="ko-KR" dirty="0" smtClean="0"/>
              <a:t>(2012-2016)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b="1" dirty="0" smtClean="0"/>
              <a:t>인권</a:t>
            </a:r>
            <a:r>
              <a:rPr lang="en-US" altLang="ko-KR" b="1" dirty="0" smtClean="0"/>
              <a:t>NAP 3</a:t>
            </a:r>
            <a:r>
              <a:rPr lang="ko-KR" altLang="en-US" b="1" dirty="0" smtClean="0"/>
              <a:t>기</a:t>
            </a:r>
            <a:r>
              <a:rPr lang="en-US" altLang="ko-KR" b="1" dirty="0"/>
              <a:t>(</a:t>
            </a:r>
            <a:r>
              <a:rPr lang="en-US" altLang="ko-KR" b="1" dirty="0" smtClean="0"/>
              <a:t>2018-2022)</a:t>
            </a:r>
            <a:endParaRPr lang="ko-KR" altLang="en-US" b="1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4316924"/>
            <a:ext cx="4251653" cy="254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765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72816"/>
            <a:ext cx="4392488" cy="2441678"/>
          </a:xfrm>
          <a:prstGeom prst="rect">
            <a:avLst/>
          </a:prstGeom>
        </p:spPr>
      </p:pic>
      <p:graphicFrame>
        <p:nvGraphicFramePr>
          <p:cNvPr id="9" name="내용 개체 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056853"/>
              </p:ext>
            </p:extLst>
          </p:nvPr>
        </p:nvGraphicFramePr>
        <p:xfrm>
          <a:off x="611560" y="1786702"/>
          <a:ext cx="8229600" cy="4065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l"/>
            <a:r>
              <a:rPr lang="ko-KR" altLang="en-US" sz="2800" dirty="0" smtClean="0"/>
              <a:t>국가인권정책기본계획은 법무부 중심으로 국가인권위원회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관계부처 및 민간단체가 함께 작성</a:t>
            </a:r>
            <a:endParaRPr lang="ko-KR" altLang="en-US" sz="28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84" y="4659590"/>
            <a:ext cx="1913317" cy="1192427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0112" y="1932511"/>
            <a:ext cx="2345434" cy="1542123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59058" y="5058430"/>
            <a:ext cx="1927742" cy="7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169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512168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ko-KR" altLang="en-US" sz="3200" dirty="0" smtClean="0"/>
              <a:t>인권정책의 기본 원칙</a:t>
            </a:r>
            <a:endParaRPr lang="ko-KR" altLang="en-US" sz="32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963050"/>
              </p:ext>
            </p:extLst>
          </p:nvPr>
        </p:nvGraphicFramePr>
        <p:xfrm>
          <a:off x="1331640" y="2780928"/>
          <a:ext cx="648072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7774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ko-KR" altLang="en-US" sz="3200" dirty="0"/>
              <a:t>국가인권정책기본계획</a:t>
            </a:r>
            <a:r>
              <a:rPr lang="en-US" altLang="ko-KR" sz="4400" dirty="0"/>
              <a:t/>
            </a:r>
            <a:br>
              <a:rPr lang="en-US" altLang="ko-KR" sz="4400" dirty="0"/>
            </a:br>
            <a:r>
              <a:rPr lang="ko-KR" altLang="ko-KR" sz="2200" dirty="0"/>
              <a:t>인간이 인간답게 존재하기 위한 </a:t>
            </a:r>
            <a:r>
              <a:rPr lang="ko-KR" altLang="ko-KR" sz="2200" dirty="0" smtClean="0"/>
              <a:t>보편적이고 </a:t>
            </a:r>
            <a:r>
              <a:rPr lang="ko-KR" altLang="ko-KR" sz="2200" dirty="0"/>
              <a:t>절대적인</a:t>
            </a:r>
            <a:r>
              <a:rPr lang="en-US" altLang="ko-KR" sz="2200" dirty="0"/>
              <a:t> </a:t>
            </a:r>
            <a:r>
              <a:rPr lang="ko-KR" altLang="en-US" sz="2200" dirty="0"/>
              <a:t>인간의 권리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124744"/>
            <a:ext cx="8147248" cy="5544616"/>
          </a:xfrm>
        </p:spPr>
        <p:txBody>
          <a:bodyPr anchor="ctr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sz="2400" b="1" dirty="0"/>
              <a:t>모든 사람이 더 나은 미래를 추구하는 사회</a:t>
            </a:r>
            <a:r>
              <a:rPr lang="en-US" altLang="ko-KR" sz="2400" dirty="0"/>
              <a:t>: </a:t>
            </a:r>
            <a:r>
              <a:rPr lang="ko-KR" altLang="en-US" sz="2800" dirty="0"/>
              <a:t> </a:t>
            </a:r>
            <a:endParaRPr lang="en-US" altLang="ko-KR" sz="2800" dirty="0" smtClean="0"/>
          </a:p>
          <a:p>
            <a:pPr marL="0" indent="0"/>
            <a:r>
              <a:rPr lang="en-US" altLang="ko-KR" sz="2800" dirty="0" smtClean="0"/>
              <a:t>    </a:t>
            </a:r>
            <a:r>
              <a:rPr lang="en-US" altLang="ko-KR" dirty="0" smtClean="0"/>
              <a:t>• </a:t>
            </a:r>
            <a:r>
              <a:rPr lang="ko-KR" altLang="en-US" dirty="0"/>
              <a:t>노동권 </a:t>
            </a:r>
            <a:r>
              <a:rPr lang="ko-KR" altLang="en-US" dirty="0" smtClean="0"/>
              <a:t>                   </a:t>
            </a:r>
            <a:r>
              <a:rPr lang="en-US" altLang="ko-KR" dirty="0" smtClean="0"/>
              <a:t>• </a:t>
            </a:r>
            <a:r>
              <a:rPr lang="ko-KR" altLang="en-US" dirty="0"/>
              <a:t>적절한 생활수준에 관한 </a:t>
            </a:r>
            <a:r>
              <a:rPr lang="ko-KR" altLang="en-US" dirty="0" smtClean="0"/>
              <a:t>권리   </a:t>
            </a:r>
            <a:endParaRPr lang="en-US" altLang="ko-KR" dirty="0" smtClean="0"/>
          </a:p>
          <a:p>
            <a:pPr marL="0" indent="0"/>
            <a:r>
              <a:rPr lang="en-US" altLang="ko-KR" dirty="0"/>
              <a:t> </a:t>
            </a:r>
            <a:r>
              <a:rPr lang="en-US" altLang="ko-KR" dirty="0" smtClean="0"/>
              <a:t>     • </a:t>
            </a:r>
            <a:r>
              <a:rPr lang="ko-KR" altLang="en-US" dirty="0" err="1"/>
              <a:t>건강권</a:t>
            </a:r>
            <a:r>
              <a:rPr lang="ko-KR" altLang="en-US" dirty="0"/>
              <a:t> 및 보건 </a:t>
            </a:r>
            <a:r>
              <a:rPr lang="ko-KR" altLang="en-US" dirty="0" smtClean="0"/>
              <a:t>･</a:t>
            </a:r>
            <a:r>
              <a:rPr lang="ko-KR" altLang="en-US" dirty="0"/>
              <a:t>환경에 대한 권리 </a:t>
            </a:r>
            <a:endParaRPr lang="en-US" altLang="ko-KR" dirty="0" smtClean="0"/>
          </a:p>
          <a:p>
            <a:pPr marL="0" indent="0"/>
            <a:r>
              <a:rPr lang="en-US" altLang="ko-KR" dirty="0"/>
              <a:t> </a:t>
            </a:r>
            <a:r>
              <a:rPr lang="en-US" altLang="ko-KR" dirty="0" smtClean="0"/>
              <a:t>     • </a:t>
            </a:r>
            <a:r>
              <a:rPr lang="ko-KR" altLang="en-US" dirty="0"/>
              <a:t>교육을 받을 권리 </a:t>
            </a:r>
            <a:r>
              <a:rPr lang="ko-KR" altLang="en-US" dirty="0" smtClean="0"/>
              <a:t>     </a:t>
            </a:r>
            <a:r>
              <a:rPr lang="en-US" altLang="ko-KR" dirty="0" smtClean="0"/>
              <a:t>• </a:t>
            </a:r>
            <a:r>
              <a:rPr lang="ko-KR" altLang="en-US" dirty="0"/>
              <a:t>가족생활에 관한 </a:t>
            </a:r>
            <a:r>
              <a:rPr lang="ko-KR" altLang="en-US" dirty="0" smtClean="0"/>
              <a:t>권리</a:t>
            </a:r>
            <a:endParaRPr lang="en-US" altLang="ko-KR" dirty="0" smtClean="0"/>
          </a:p>
          <a:p>
            <a:pPr marL="0" indent="0"/>
            <a:r>
              <a:rPr lang="en-US" altLang="ko-KR" dirty="0" smtClean="0"/>
              <a:t>      • </a:t>
            </a:r>
            <a:r>
              <a:rPr lang="ko-KR" altLang="en-US" dirty="0"/>
              <a:t>문화･예술 및 과학의 진보를 </a:t>
            </a:r>
            <a:r>
              <a:rPr lang="ko-KR" altLang="en-US" dirty="0" smtClean="0"/>
              <a:t>향유할</a:t>
            </a:r>
            <a:endParaRPr lang="en-US" altLang="ko-KR" dirty="0" smtClean="0"/>
          </a:p>
          <a:p>
            <a:pPr marL="0" indent="0"/>
            <a:endParaRPr lang="en-US" altLang="ko-KR" dirty="0" smtClean="0"/>
          </a:p>
          <a:p>
            <a:pPr marL="0" indent="0"/>
            <a:r>
              <a:rPr lang="en-US" altLang="ko-KR" sz="2400" b="1" i="1" dirty="0" smtClean="0"/>
              <a:t>2.</a:t>
            </a:r>
            <a:r>
              <a:rPr lang="ko-KR" altLang="en-US" sz="2400" b="1" i="1" dirty="0" smtClean="0"/>
              <a:t> </a:t>
            </a:r>
            <a:r>
              <a:rPr lang="ko-KR" altLang="en-US" sz="2400" b="1" dirty="0" smtClean="0"/>
              <a:t>사회적 </a:t>
            </a:r>
            <a:r>
              <a:rPr lang="ko-KR" altLang="en-US" sz="2400" b="1" dirty="0"/>
              <a:t>약자와 함께하는 사회</a:t>
            </a:r>
            <a:r>
              <a:rPr lang="en-US" altLang="ko-KR" sz="2400" dirty="0"/>
              <a:t>:</a:t>
            </a:r>
            <a:r>
              <a:rPr lang="ko-KR" altLang="en-US" sz="2400" dirty="0"/>
              <a:t> </a:t>
            </a:r>
            <a:endParaRPr lang="en-US" altLang="ko-KR" sz="2400" dirty="0" smtClean="0"/>
          </a:p>
          <a:p>
            <a:pPr marL="0" indent="0"/>
            <a:r>
              <a:rPr lang="en-US" altLang="ko-KR" sz="3200" dirty="0"/>
              <a:t> </a:t>
            </a:r>
            <a:r>
              <a:rPr lang="en-US" altLang="ko-KR" sz="3200" dirty="0" smtClean="0"/>
              <a:t> </a:t>
            </a:r>
            <a:r>
              <a:rPr lang="en-US" altLang="ko-KR" dirty="0" smtClean="0"/>
              <a:t>• </a:t>
            </a:r>
            <a:r>
              <a:rPr lang="ko-KR" altLang="en-US" dirty="0"/>
              <a:t>여성 보호 </a:t>
            </a:r>
            <a:r>
              <a:rPr lang="en-US" altLang="ko-KR" dirty="0"/>
              <a:t>• </a:t>
            </a:r>
            <a:r>
              <a:rPr lang="ko-KR" altLang="en-US" dirty="0"/>
              <a:t>아동･청소년 보호  </a:t>
            </a:r>
            <a:r>
              <a:rPr lang="en-US" altLang="ko-KR" dirty="0"/>
              <a:t>• </a:t>
            </a:r>
            <a:r>
              <a:rPr lang="ko-KR" altLang="en-US" dirty="0"/>
              <a:t>장애인 보호  </a:t>
            </a:r>
            <a:endParaRPr lang="en-US" altLang="ko-KR" dirty="0" smtClean="0"/>
          </a:p>
          <a:p>
            <a:pPr marL="0" indent="0"/>
            <a:r>
              <a:rPr lang="en-US" altLang="ko-KR" dirty="0"/>
              <a:t> </a:t>
            </a:r>
            <a:r>
              <a:rPr lang="en-US" altLang="ko-KR" dirty="0" smtClean="0"/>
              <a:t>   • </a:t>
            </a:r>
            <a:r>
              <a:rPr lang="ko-KR" altLang="en-US" sz="2400" b="1" dirty="0">
                <a:solidFill>
                  <a:srgbClr val="FF0000"/>
                </a:solidFill>
              </a:rPr>
              <a:t>노인 보호  </a:t>
            </a:r>
            <a:r>
              <a:rPr lang="en-US" altLang="ko-KR" dirty="0"/>
              <a:t>• </a:t>
            </a:r>
            <a:r>
              <a:rPr lang="ko-KR" altLang="en-US" dirty="0"/>
              <a:t>이주자</a:t>
            </a:r>
            <a:r>
              <a:rPr lang="en-US" altLang="ko-KR" sz="1600" dirty="0"/>
              <a:t>(</a:t>
            </a:r>
            <a:r>
              <a:rPr lang="ko-KR" altLang="en-US" sz="1600" dirty="0"/>
              <a:t>재외국민</a:t>
            </a:r>
            <a:r>
              <a:rPr lang="en-US" altLang="ko-KR" sz="1600" dirty="0"/>
              <a:t>, </a:t>
            </a:r>
            <a:r>
              <a:rPr lang="ko-KR" altLang="en-US" sz="1600" dirty="0"/>
              <a:t>외국인⋅이주민⋅난민</a:t>
            </a:r>
            <a:r>
              <a:rPr lang="en-US" altLang="ko-KR" sz="1600" dirty="0"/>
              <a:t>, </a:t>
            </a:r>
            <a:r>
              <a:rPr lang="ko-KR" altLang="en-US" sz="1600" dirty="0"/>
              <a:t>북한이탈주민</a:t>
            </a:r>
            <a:r>
              <a:rPr lang="en-US" altLang="ko-KR" sz="1600" dirty="0"/>
              <a:t>)</a:t>
            </a:r>
            <a:r>
              <a:rPr lang="en-US" altLang="ko-KR" dirty="0"/>
              <a:t> </a:t>
            </a:r>
            <a:r>
              <a:rPr lang="ko-KR" altLang="en-US" dirty="0"/>
              <a:t>보호</a:t>
            </a:r>
            <a:r>
              <a:rPr lang="en-US" altLang="ko-KR" dirty="0"/>
              <a:t> </a:t>
            </a:r>
            <a:endParaRPr lang="en-US" altLang="ko-KR" dirty="0" smtClean="0"/>
          </a:p>
          <a:p>
            <a:pPr marL="0" indent="0"/>
            <a:endParaRPr lang="en-US" altLang="ko-KR" dirty="0"/>
          </a:p>
          <a:p>
            <a:pPr marL="0" indent="0"/>
            <a:r>
              <a:rPr lang="en-US" altLang="ko-KR" sz="2400" b="1" dirty="0" smtClean="0"/>
              <a:t>3. </a:t>
            </a:r>
            <a:r>
              <a:rPr lang="ko-KR" altLang="en-US" sz="2400" b="1" dirty="0" err="1" smtClean="0"/>
              <a:t>인권의식과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인권문화를 높여가는 사회</a:t>
            </a:r>
            <a:r>
              <a:rPr lang="en-US" altLang="ko-KR" sz="2400" dirty="0"/>
              <a:t>:</a:t>
            </a:r>
            <a:r>
              <a:rPr lang="ko-KR" altLang="en-US" sz="2400" dirty="0"/>
              <a:t> </a:t>
            </a:r>
            <a:endParaRPr lang="en-US" altLang="ko-KR" sz="2400" dirty="0" smtClean="0"/>
          </a:p>
          <a:p>
            <a:pPr marL="0" indent="0"/>
            <a:r>
              <a:rPr lang="en-US" altLang="ko-KR" dirty="0" smtClean="0"/>
              <a:t>   • </a:t>
            </a:r>
            <a:r>
              <a:rPr lang="ko-KR" altLang="en-US" dirty="0"/>
              <a:t>국제 인권규범의 수용 촉진 </a:t>
            </a:r>
            <a:r>
              <a:rPr lang="en-US" altLang="ko-KR" sz="1800" dirty="0"/>
              <a:t>(</a:t>
            </a:r>
            <a:r>
              <a:rPr lang="ko-KR" altLang="en-US" sz="1800" dirty="0"/>
              <a:t>인권조약 비준･이행과 인권 관련 국내외 협력</a:t>
            </a:r>
            <a:r>
              <a:rPr lang="en-US" altLang="ko-KR" sz="1800" dirty="0"/>
              <a:t>)</a:t>
            </a:r>
            <a:r>
              <a:rPr lang="en-US" altLang="ko-KR" dirty="0"/>
              <a:t> </a:t>
            </a:r>
            <a:endParaRPr lang="en-US" altLang="ko-KR" dirty="0" smtClean="0"/>
          </a:p>
          <a:p>
            <a:pPr marL="0" indent="0"/>
            <a:r>
              <a:rPr lang="en-US" altLang="ko-KR" dirty="0" smtClean="0"/>
              <a:t>   • </a:t>
            </a:r>
            <a:r>
              <a:rPr lang="ko-KR" altLang="en-US" dirty="0"/>
              <a:t>기업과 인권 </a:t>
            </a:r>
            <a:r>
              <a:rPr lang="en-US" altLang="ko-KR" dirty="0"/>
              <a:t>(</a:t>
            </a:r>
            <a:r>
              <a:rPr lang="ko-KR" altLang="en-US" dirty="0"/>
              <a:t>인권경영의 제도화 등</a:t>
            </a:r>
            <a:r>
              <a:rPr lang="en-US" altLang="ko-KR" dirty="0"/>
              <a:t>) • </a:t>
            </a:r>
            <a:r>
              <a:rPr lang="ko-KR" altLang="en-US" dirty="0"/>
              <a:t>인권교육 및 인권 </a:t>
            </a:r>
            <a:r>
              <a:rPr lang="ko-KR" altLang="en-US" dirty="0" smtClean="0"/>
              <a:t>개선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8708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908720"/>
            <a:ext cx="4320480" cy="49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ko-KR" altLang="en-US" sz="3200" dirty="0" smtClean="0"/>
              <a:t>제</a:t>
            </a:r>
            <a:r>
              <a:rPr lang="en-US" altLang="ko-KR" sz="3200" dirty="0" smtClean="0"/>
              <a:t>3</a:t>
            </a:r>
            <a:r>
              <a:rPr lang="ko-KR" altLang="en-US" sz="3200" dirty="0" smtClean="0"/>
              <a:t>차 </a:t>
            </a:r>
            <a:r>
              <a:rPr lang="en-US" altLang="ko-KR" sz="3200" dirty="0" smtClean="0"/>
              <a:t>NAP : </a:t>
            </a:r>
            <a:r>
              <a:rPr lang="ko-KR" altLang="en-US" sz="3200" dirty="0" smtClean="0"/>
              <a:t>사회적 약자와 함께 하는 사회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200" b="1" dirty="0" smtClean="0"/>
              <a:t>4. </a:t>
            </a:r>
            <a:r>
              <a:rPr lang="ko-KR" altLang="en-US" sz="3200" b="1" dirty="0" smtClean="0"/>
              <a:t>노인보호</a:t>
            </a:r>
            <a:endParaRPr lang="ko-KR" altLang="en-US" sz="3200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292960"/>
              </p:ext>
            </p:extLst>
          </p:nvPr>
        </p:nvGraphicFramePr>
        <p:xfrm>
          <a:off x="539552" y="1628800"/>
          <a:ext cx="814724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282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781011"/>
            <a:ext cx="5324454" cy="591945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6263680" y="5445224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200" dirty="0" smtClean="0">
                <a:solidFill>
                  <a:schemeClr val="tx1"/>
                </a:solidFill>
              </a:rPr>
              <a:t>출처</a:t>
            </a:r>
            <a:r>
              <a:rPr lang="en-US" altLang="ko-KR" sz="1200" dirty="0" smtClean="0">
                <a:solidFill>
                  <a:schemeClr val="tx1"/>
                </a:solidFill>
              </a:rPr>
              <a:t>: </a:t>
            </a:r>
          </a:p>
          <a:p>
            <a:pPr algn="just"/>
            <a:r>
              <a:rPr lang="ko-KR" altLang="en-US" sz="1200" dirty="0" err="1" smtClean="0">
                <a:solidFill>
                  <a:schemeClr val="tx1"/>
                </a:solidFill>
              </a:rPr>
              <a:t>원영희외</a:t>
            </a:r>
            <a:r>
              <a:rPr lang="en-US" altLang="ko-KR" sz="1200" dirty="0" smtClean="0">
                <a:solidFill>
                  <a:schemeClr val="tx1"/>
                </a:solidFill>
              </a:rPr>
              <a:t>(2017), </a:t>
            </a:r>
            <a:r>
              <a:rPr lang="ko-KR" altLang="en-US" sz="1200" dirty="0" smtClean="0">
                <a:solidFill>
                  <a:schemeClr val="tx1"/>
                </a:solidFill>
              </a:rPr>
              <a:t>노인인권종합보고서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algn="just"/>
            <a:r>
              <a:rPr lang="ko-KR" altLang="en-US" sz="1200" dirty="0" smtClean="0">
                <a:solidFill>
                  <a:schemeClr val="tx1"/>
                </a:solidFill>
              </a:rPr>
              <a:t>작성을 위한 실태조사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499992" y="781011"/>
            <a:ext cx="4488210" cy="459220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smtClean="0">
                <a:solidFill>
                  <a:schemeClr val="tx1"/>
                </a:solidFill>
              </a:rPr>
              <a:t>노인인권종합보고서</a:t>
            </a:r>
            <a:r>
              <a:rPr lang="en-US" altLang="ko-KR" sz="28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ko-KR" altLang="en-US" sz="2800" dirty="0" smtClean="0">
                <a:solidFill>
                  <a:schemeClr val="tx1"/>
                </a:solidFill>
              </a:rPr>
              <a:t>           </a:t>
            </a:r>
            <a:r>
              <a:rPr lang="ko-KR" altLang="en-US" sz="2800" dirty="0" err="1" smtClean="0">
                <a:solidFill>
                  <a:schemeClr val="tx1"/>
                </a:solidFill>
              </a:rPr>
              <a:t>노인인권</a:t>
            </a:r>
            <a:r>
              <a:rPr lang="en-US" altLang="ko-KR" sz="2800" dirty="0" smtClean="0">
                <a:solidFill>
                  <a:schemeClr val="tx1"/>
                </a:solidFill>
              </a:rPr>
              <a:t> </a:t>
            </a:r>
            <a:r>
              <a:rPr lang="ko-KR" altLang="en-US" sz="2800" dirty="0" smtClean="0">
                <a:solidFill>
                  <a:schemeClr val="tx1"/>
                </a:solidFill>
              </a:rPr>
              <a:t>우선 과제</a:t>
            </a:r>
            <a:endParaRPr lang="en-US" altLang="ko-KR" sz="2800" dirty="0" smtClean="0">
              <a:solidFill>
                <a:schemeClr val="tx1"/>
              </a:solidFill>
            </a:endParaRPr>
          </a:p>
          <a:p>
            <a:pPr algn="ctr"/>
            <a:endParaRPr lang="en-US" altLang="ko-K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ko-KR" altLang="en-US" sz="2800" b="1" dirty="0" smtClean="0">
                <a:solidFill>
                  <a:schemeClr val="tx1"/>
                </a:solidFill>
              </a:rPr>
              <a:t>생명권보호</a:t>
            </a:r>
            <a:endParaRPr lang="en-US" altLang="ko-KR" sz="2800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smtClean="0">
                <a:solidFill>
                  <a:schemeClr val="tx1"/>
                </a:solidFill>
              </a:rPr>
              <a:t>빈곤예방</a:t>
            </a:r>
            <a:endParaRPr lang="en-US" altLang="ko-K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smtClean="0">
                <a:solidFill>
                  <a:schemeClr val="tx1"/>
                </a:solidFill>
              </a:rPr>
              <a:t>세대교류 및 소통증진</a:t>
            </a:r>
            <a:endParaRPr lang="en-US" altLang="ko-K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err="1" smtClean="0">
                <a:solidFill>
                  <a:schemeClr val="tx1"/>
                </a:solidFill>
              </a:rPr>
              <a:t>안전권</a:t>
            </a:r>
            <a:r>
              <a:rPr lang="ko-KR" altLang="en-US" sz="2800" dirty="0" smtClean="0">
                <a:solidFill>
                  <a:schemeClr val="tx1"/>
                </a:solidFill>
              </a:rPr>
              <a:t> 보장</a:t>
            </a:r>
            <a:endParaRPr lang="en-US" altLang="ko-K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smtClean="0">
                <a:solidFill>
                  <a:schemeClr val="tx1"/>
                </a:solidFill>
              </a:rPr>
              <a:t>일자리</a:t>
            </a:r>
            <a:r>
              <a:rPr lang="en-US" altLang="ko-KR" sz="2800" dirty="0" smtClean="0">
                <a:solidFill>
                  <a:schemeClr val="tx1"/>
                </a:solidFill>
              </a:rPr>
              <a:t>/</a:t>
            </a:r>
            <a:r>
              <a:rPr lang="ko-KR" altLang="en-US" sz="2800" dirty="0" smtClean="0">
                <a:solidFill>
                  <a:schemeClr val="tx1"/>
                </a:solidFill>
              </a:rPr>
              <a:t>고용보장</a:t>
            </a:r>
            <a:endParaRPr lang="en-US" altLang="ko-KR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err="1" smtClean="0">
                <a:solidFill>
                  <a:schemeClr val="tx1"/>
                </a:solidFill>
              </a:rPr>
              <a:t>가족돌봄노동</a:t>
            </a:r>
            <a:r>
              <a:rPr lang="ko-KR" altLang="en-US" sz="2800" dirty="0" smtClean="0">
                <a:solidFill>
                  <a:schemeClr val="tx1"/>
                </a:solidFill>
              </a:rPr>
              <a:t> 지원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60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861048"/>
            <a:ext cx="2185215" cy="2185215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67544" y="440482"/>
            <a:ext cx="8229600" cy="14261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ko-KR" sz="3200" b="1" dirty="0"/>
              <a:t>인권</a:t>
            </a:r>
            <a:r>
              <a:rPr lang="ko-KR" altLang="ko-KR" sz="2800" dirty="0"/>
              <a:t>(人權, human rights)</a:t>
            </a:r>
            <a:r>
              <a:rPr lang="ko-KR" altLang="en-US" sz="2800" dirty="0" smtClean="0"/>
              <a:t>이란 사람으로서</a:t>
            </a:r>
            <a:r>
              <a:rPr lang="en-US" altLang="ko-KR" sz="2800" dirty="0"/>
              <a:t/>
            </a:r>
            <a:br>
              <a:rPr lang="en-US" altLang="ko-KR" sz="2800" dirty="0"/>
            </a:br>
            <a:r>
              <a:rPr lang="ko-KR" altLang="en-US" sz="2800" dirty="0" smtClean="0"/>
              <a:t>마땅히 </a:t>
            </a:r>
            <a:r>
              <a:rPr lang="ko-KR" altLang="en-US" sz="2800" dirty="0"/>
              <a:t>누려야 할</a:t>
            </a:r>
            <a:r>
              <a:rPr lang="en-US" altLang="ko-KR" sz="2800" dirty="0"/>
              <a:t> </a:t>
            </a:r>
            <a:r>
              <a:rPr lang="ko-KR" altLang="en-US" sz="2800" dirty="0"/>
              <a:t>자유</a:t>
            </a:r>
            <a:r>
              <a:rPr lang="en-US" altLang="ko-KR" sz="2800" dirty="0"/>
              <a:t>·</a:t>
            </a:r>
            <a:r>
              <a:rPr lang="ko-KR" altLang="en-US" sz="2800" dirty="0"/>
              <a:t>평등 등의 기본적 </a:t>
            </a:r>
            <a:r>
              <a:rPr lang="ko-KR" altLang="en-US" sz="2800" u="sng" dirty="0" smtClean="0">
                <a:solidFill>
                  <a:schemeClr val="accent4"/>
                </a:solidFill>
              </a:rPr>
              <a:t>권리</a:t>
            </a:r>
            <a:endParaRPr lang="ko-KR" altLang="en-US" sz="2800" dirty="0"/>
          </a:p>
        </p:txBody>
      </p:sp>
      <p:sp>
        <p:nvSpPr>
          <p:cNvPr id="4" name="내용 개체 틀 3"/>
          <p:cNvSpPr>
            <a:spLocks noGrp="1"/>
          </p:cNvSpPr>
          <p:nvPr>
            <p:ph idx="4294967295"/>
          </p:nvPr>
        </p:nvSpPr>
        <p:spPr>
          <a:xfrm>
            <a:off x="914400" y="2082800"/>
            <a:ext cx="8229600" cy="156210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유엔 세계인권선언문 채택</a:t>
            </a:r>
            <a:r>
              <a:rPr lang="en-US" altLang="ko-KR" sz="2800" dirty="0" smtClean="0"/>
              <a:t>(1948</a:t>
            </a:r>
            <a:r>
              <a:rPr lang="ko-KR" altLang="en-US" sz="2800" dirty="0" smtClean="0"/>
              <a:t>년</a:t>
            </a:r>
            <a:r>
              <a:rPr lang="en-US" altLang="ko-KR" sz="2800" dirty="0" smtClean="0"/>
              <a:t>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/>
              <a:t>한국 </a:t>
            </a:r>
            <a:r>
              <a:rPr lang="ko-KR" altLang="en-US" sz="2800" dirty="0" smtClean="0"/>
              <a:t>국가인권위원회 신설</a:t>
            </a:r>
            <a:r>
              <a:rPr lang="en-US" altLang="ko-KR" sz="2800" dirty="0" smtClean="0"/>
              <a:t>(2001</a:t>
            </a:r>
            <a:r>
              <a:rPr lang="ko-KR" altLang="en-US" sz="2800" dirty="0" smtClean="0"/>
              <a:t>년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861048"/>
            <a:ext cx="3120913" cy="223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80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60138" y="312980"/>
            <a:ext cx="8229600" cy="1287219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ko-KR" altLang="en-US" sz="3200" dirty="0" smtClean="0"/>
              <a:t>노인인권 증진을 위한 과제</a:t>
            </a:r>
            <a:endParaRPr lang="ko-KR" altLang="en-US" sz="3200" dirty="0"/>
          </a:p>
        </p:txBody>
      </p:sp>
      <p:graphicFrame>
        <p:nvGraphicFramePr>
          <p:cNvPr id="3" name="내용 개체 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843746"/>
              </p:ext>
            </p:extLst>
          </p:nvPr>
        </p:nvGraphicFramePr>
        <p:xfrm>
          <a:off x="460138" y="1916833"/>
          <a:ext cx="8229600" cy="2952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88685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368152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ko-KR" altLang="en-US" sz="3200" b="1" dirty="0" smtClean="0"/>
              <a:t>노인인권 보호</a:t>
            </a:r>
            <a:r>
              <a:rPr lang="ko-KR" altLang="en-US" sz="3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3200" b="1" dirty="0" smtClean="0"/>
              <a:t>증진을 위한 전략</a:t>
            </a:r>
            <a:endParaRPr lang="ko-KR" altLang="en-US" sz="3200" b="1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842838"/>
              </p:ext>
            </p:extLst>
          </p:nvPr>
        </p:nvGraphicFramePr>
        <p:xfrm>
          <a:off x="4572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69750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930226"/>
          </a:xfrm>
          <a:solidFill>
            <a:srgbClr val="D9FFCB"/>
          </a:solidFill>
        </p:spPr>
        <p:txBody>
          <a:bodyPr>
            <a:noAutofit/>
          </a:bodyPr>
          <a:lstStyle/>
          <a:p>
            <a:r>
              <a:rPr lang="ko-KR" altLang="en-US" sz="3200" b="1" dirty="0" smtClean="0"/>
              <a:t>노인에 대한 인식 전환</a:t>
            </a:r>
            <a:r>
              <a:rPr lang="en-US" altLang="ko-KR" sz="3200" b="1" dirty="0" smtClean="0"/>
              <a:t>:</a:t>
            </a:r>
            <a:r>
              <a:rPr lang="en-US" altLang="ko-KR" sz="3200" b="1" dirty="0"/>
              <a:t/>
            </a:r>
            <a:br>
              <a:rPr lang="en-US" altLang="ko-KR" sz="3200" b="1" dirty="0"/>
            </a:br>
            <a:r>
              <a:rPr lang="ko-KR" altLang="en-US" sz="3200" dirty="0" smtClean="0"/>
              <a:t>보호의 대상 </a:t>
            </a:r>
            <a:r>
              <a:rPr lang="en-US" altLang="ko-KR" sz="3200" dirty="0" smtClean="0">
                <a:sym typeface="Wingdings" panose="05000000000000000000" pitchFamily="2" charset="2"/>
              </a:rPr>
              <a:t> </a:t>
            </a:r>
            <a:r>
              <a:rPr lang="ko-KR" altLang="en-US" sz="3200" dirty="0" smtClean="0"/>
              <a:t>권리의 주체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노인은 </a:t>
            </a:r>
            <a:r>
              <a:rPr lang="ko-KR" altLang="en-US" sz="2000" b="1" dirty="0" smtClean="0">
                <a:sym typeface="Wingdings" panose="05000000000000000000" pitchFamily="2" charset="2"/>
              </a:rPr>
              <a:t>인간다운 삶을 보장받을 권리가 있는 존엄한 주체임</a:t>
            </a:r>
            <a:r>
              <a:rPr lang="en-US" altLang="ko-KR" sz="2000" b="1" dirty="0" smtClean="0">
                <a:sym typeface="Wingdings" panose="05000000000000000000" pitchFamily="2" charset="2"/>
              </a:rPr>
              <a:t>)</a:t>
            </a:r>
            <a:endParaRPr lang="ko-KR" altLang="en-US" sz="20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283707"/>
              </p:ext>
            </p:extLst>
          </p:nvPr>
        </p:nvGraphicFramePr>
        <p:xfrm>
          <a:off x="1076805" y="2492896"/>
          <a:ext cx="7124061" cy="4021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직사각형 4"/>
          <p:cNvSpPr/>
          <p:nvPr/>
        </p:nvSpPr>
        <p:spPr>
          <a:xfrm>
            <a:off x="4888284" y="4725144"/>
            <a:ext cx="3312368" cy="8640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</a:rPr>
              <a:t>노인복지서비스 현장의 변화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ko-KR" altLang="en-US" sz="1600" dirty="0" smtClean="0">
                <a:solidFill>
                  <a:schemeClr val="tx1"/>
                </a:solidFill>
              </a:rPr>
              <a:t>인권 기반 실천 </a:t>
            </a:r>
            <a:r>
              <a:rPr lang="en-US" altLang="ko-K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ko-KR" altLang="en-US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수요자 중심</a:t>
            </a:r>
            <a:endParaRPr lang="en-US" altLang="ko-KR" sz="1600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ko-KR" altLang="en-US" sz="1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임파워먼트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888284" y="2492896"/>
            <a:ext cx="3312368" cy="11110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</a:rPr>
              <a:t>연령차별 철폐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600" dirty="0" smtClean="0">
                <a:solidFill>
                  <a:schemeClr val="tx1"/>
                </a:solidFill>
              </a:rPr>
              <a:t>고령사회 정책과 제도의 변화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연령영향평가</a:t>
            </a:r>
            <a:r>
              <a:rPr lang="en-US" altLang="ko-K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(age-impact assessment)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89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2016223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l"/>
            <a:r>
              <a:rPr lang="ko-KR" altLang="en-US" sz="3200" b="1" dirty="0" smtClean="0"/>
              <a:t>실천</a:t>
            </a:r>
            <a:r>
              <a:rPr lang="en-US" altLang="ko-KR" sz="3200" b="1" dirty="0" smtClean="0"/>
              <a:t>: </a:t>
            </a:r>
            <a:r>
              <a:rPr lang="ko-KR" altLang="en-US" sz="2800" dirty="0" smtClean="0"/>
              <a:t>노인 당사자의</a:t>
            </a:r>
            <a:r>
              <a:rPr lang="en-US" altLang="ko-KR" sz="2800" dirty="0"/>
              <a:t> </a:t>
            </a:r>
            <a:r>
              <a:rPr lang="ko-KR" altLang="en-US" sz="2800" dirty="0" err="1" smtClean="0"/>
              <a:t>노인인권</a:t>
            </a:r>
            <a:r>
              <a:rPr lang="ko-KR" altLang="en-US" sz="2800" dirty="0" smtClean="0"/>
              <a:t> 의식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제고 및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>          </a:t>
            </a:r>
            <a:r>
              <a:rPr lang="ko-KR" altLang="en-US" sz="2800" dirty="0" err="1" smtClean="0"/>
              <a:t>노인인권</a:t>
            </a:r>
            <a:r>
              <a:rPr lang="ko-KR" altLang="en-US" sz="2800" dirty="0" smtClean="0"/>
              <a:t> 증진 활동 참여 확대 </a:t>
            </a:r>
            <a:endParaRPr lang="ko-KR" altLang="en-US" sz="2800" dirty="0"/>
          </a:p>
        </p:txBody>
      </p:sp>
      <p:sp>
        <p:nvSpPr>
          <p:cNvPr id="5" name="직사각형 4"/>
          <p:cNvSpPr/>
          <p:nvPr/>
        </p:nvSpPr>
        <p:spPr>
          <a:xfrm>
            <a:off x="611560" y="2492896"/>
            <a:ext cx="7992888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dirty="0">
                <a:latin typeface="+mn-ea"/>
                <a:ea typeface="+mn-ea"/>
              </a:rPr>
              <a:t>A </a:t>
            </a:r>
            <a:r>
              <a:rPr lang="ko-KR" altLang="ko-KR" sz="2400" b="1" dirty="0">
                <a:latin typeface="+mn-ea"/>
                <a:ea typeface="+mn-ea"/>
              </a:rPr>
              <a:t>human rights based approach</a:t>
            </a:r>
            <a:r>
              <a:rPr lang="ko-KR" altLang="ko-KR" sz="2400" dirty="0">
                <a:latin typeface="+mn-ea"/>
                <a:ea typeface="+mn-ea"/>
              </a:rPr>
              <a:t> is about empowering people to know and claim their </a:t>
            </a:r>
            <a:r>
              <a:rPr lang="ko-KR" altLang="ko-KR" sz="2400" b="1" dirty="0">
                <a:latin typeface="+mn-ea"/>
                <a:ea typeface="+mn-ea"/>
              </a:rPr>
              <a:t>rights</a:t>
            </a:r>
            <a:r>
              <a:rPr lang="ko-KR" altLang="ko-KR" sz="2400" dirty="0">
                <a:latin typeface="+mn-ea"/>
                <a:ea typeface="+mn-ea"/>
              </a:rPr>
              <a:t> and increasing the ability and accountability of individuals and institutions who are responsible for respecting, protecting and fulfilling </a:t>
            </a:r>
            <a:r>
              <a:rPr lang="ko-KR" altLang="ko-KR" sz="2400" b="1" dirty="0">
                <a:latin typeface="+mn-ea"/>
                <a:ea typeface="+mn-ea"/>
              </a:rPr>
              <a:t>rights</a:t>
            </a:r>
            <a:r>
              <a:rPr lang="ko-KR" altLang="ko-KR" sz="1400" dirty="0" smtClean="0">
                <a:latin typeface="+mn-ea"/>
                <a:ea typeface="+mn-ea"/>
              </a:rPr>
              <a:t>.</a:t>
            </a:r>
            <a:r>
              <a:rPr lang="en-US" altLang="ko-KR" sz="1400" dirty="0" smtClean="0">
                <a:latin typeface="+mn-ea"/>
                <a:ea typeface="+mn-ea"/>
              </a:rPr>
              <a:t> (</a:t>
            </a:r>
            <a:r>
              <a:rPr lang="ko-KR" altLang="en-US" sz="1400" dirty="0" smtClean="0">
                <a:latin typeface="+mn-ea"/>
                <a:ea typeface="+mn-ea"/>
              </a:rPr>
              <a:t>출처</a:t>
            </a:r>
            <a:r>
              <a:rPr lang="en-US" altLang="ko-KR" sz="1400" dirty="0" smtClean="0">
                <a:latin typeface="+mn-ea"/>
                <a:ea typeface="+mn-ea"/>
              </a:rPr>
              <a:t>: </a:t>
            </a:r>
            <a:r>
              <a:rPr lang="en-US" altLang="ko-KR" sz="1100" dirty="0" smtClean="0">
                <a:latin typeface="+mn-ea"/>
                <a:ea typeface="+mn-ea"/>
              </a:rPr>
              <a:t>http</a:t>
            </a:r>
            <a:r>
              <a:rPr lang="en-US" altLang="ko-KR" sz="1100" dirty="0">
                <a:latin typeface="+mn-ea"/>
                <a:ea typeface="+mn-ea"/>
              </a:rPr>
              <a:t>://</a:t>
            </a:r>
            <a:r>
              <a:rPr lang="en-US" altLang="ko-KR" sz="1100" dirty="0" smtClean="0">
                <a:latin typeface="+mn-ea"/>
                <a:ea typeface="+mn-ea"/>
              </a:rPr>
              <a:t>careaboutrights.scottishhumanrights.com/whatisahumanrightsbasedapproach.html)</a:t>
            </a:r>
            <a:endParaRPr lang="ko-KR" altLang="en-US" sz="1100" dirty="0">
              <a:latin typeface="+mn-ea"/>
              <a:ea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11560" y="4653136"/>
            <a:ext cx="7848872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800" dirty="0" smtClean="0">
                <a:solidFill>
                  <a:schemeClr val="tx1"/>
                </a:solidFill>
              </a:rPr>
              <a:t>인권 접근의 의미</a:t>
            </a:r>
            <a:r>
              <a:rPr lang="en-US" altLang="ko-KR" sz="2800" dirty="0" smtClean="0">
                <a:solidFill>
                  <a:schemeClr val="tx1"/>
                </a:solidFill>
              </a:rPr>
              <a:t>: </a:t>
            </a:r>
          </a:p>
          <a:p>
            <a:pPr algn="just"/>
            <a:r>
              <a:rPr lang="ko-KR" altLang="en-US" sz="2800" dirty="0" smtClean="0">
                <a:solidFill>
                  <a:schemeClr val="tx1"/>
                </a:solidFill>
              </a:rPr>
              <a:t>당사자의 권리에 대한 인식 제고 및 권리 주장 역량 제고 </a:t>
            </a:r>
            <a:r>
              <a:rPr lang="en-US" altLang="ko-KR" sz="2800" dirty="0" smtClean="0">
                <a:solidFill>
                  <a:schemeClr val="tx1"/>
                </a:solidFill>
              </a:rPr>
              <a:t>+ </a:t>
            </a:r>
            <a:r>
              <a:rPr lang="ko-KR" altLang="en-US" sz="2800" dirty="0" smtClean="0">
                <a:solidFill>
                  <a:schemeClr val="tx1"/>
                </a:solidFill>
              </a:rPr>
              <a:t>노인인권 존중</a:t>
            </a:r>
            <a:r>
              <a:rPr lang="en-US" altLang="ko-KR" sz="2800" dirty="0" smtClean="0">
                <a:solidFill>
                  <a:schemeClr val="tx1"/>
                </a:solidFill>
              </a:rPr>
              <a:t>, </a:t>
            </a:r>
            <a:r>
              <a:rPr lang="ko-KR" altLang="en-US" sz="2800" dirty="0" smtClean="0">
                <a:solidFill>
                  <a:schemeClr val="tx1"/>
                </a:solidFill>
              </a:rPr>
              <a:t>보호 및 실현을 위해 활동하는 개인과 제도의 역량과 </a:t>
            </a:r>
            <a:r>
              <a:rPr lang="ko-KR" altLang="en-US" sz="2800" dirty="0" err="1" smtClean="0">
                <a:solidFill>
                  <a:schemeClr val="tx1"/>
                </a:solidFill>
              </a:rPr>
              <a:t>책무성</a:t>
            </a:r>
            <a:r>
              <a:rPr lang="ko-KR" altLang="en-US" sz="2800" dirty="0" smtClean="0">
                <a:solidFill>
                  <a:schemeClr val="tx1"/>
                </a:solidFill>
              </a:rPr>
              <a:t> 강화 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612" y="548680"/>
            <a:ext cx="6984776" cy="1143000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ko-KR" altLang="en-US" sz="3200" dirty="0" smtClean="0"/>
              <a:t>노인인권 증진을 위한 </a:t>
            </a:r>
            <a:r>
              <a:rPr lang="ko-KR" altLang="en-US" sz="3200" b="1" dirty="0" smtClean="0"/>
              <a:t>협력체계 </a:t>
            </a:r>
            <a:r>
              <a:rPr lang="ko-KR" altLang="en-US" sz="3200" dirty="0" smtClean="0"/>
              <a:t>구축</a:t>
            </a:r>
            <a:endParaRPr lang="ko-KR" altLang="en-US" sz="3200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496799"/>
              </p:ext>
            </p:extLst>
          </p:nvPr>
        </p:nvGraphicFramePr>
        <p:xfrm>
          <a:off x="966428" y="1988840"/>
          <a:ext cx="7211144" cy="4093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04224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99" y="4497351"/>
            <a:ext cx="4898228" cy="1762401"/>
          </a:xfrm>
          <a:prstGeom prst="rect">
            <a:avLst/>
          </a:prstGeom>
        </p:spPr>
      </p:pic>
      <p:pic>
        <p:nvPicPr>
          <p:cNvPr id="25603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89481"/>
            <a:ext cx="3455616" cy="1315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001" y="2495371"/>
            <a:ext cx="2725841" cy="302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2671763"/>
            <a:ext cx="1747838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그림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11" y="1022726"/>
            <a:ext cx="25288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그림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14" y="3271984"/>
            <a:ext cx="3691536" cy="73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그림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50" y="2048890"/>
            <a:ext cx="4569276" cy="75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728982" y="463870"/>
            <a:ext cx="5400600" cy="640767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ko-KR" altLang="en-US" sz="3200" dirty="0" smtClean="0"/>
              <a:t>노인인권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권익옹호 민간단체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6453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713" y="263020"/>
            <a:ext cx="2309456" cy="131972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358" y="260508"/>
            <a:ext cx="2088232" cy="146699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415" y="1596734"/>
            <a:ext cx="2360058" cy="1520393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3" y="3197248"/>
            <a:ext cx="4752529" cy="332809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781" y="260508"/>
            <a:ext cx="4036517" cy="22748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405" y="3144484"/>
            <a:ext cx="5226645" cy="347244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5856" y="1776226"/>
            <a:ext cx="2995479" cy="136825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62622" y="4834384"/>
            <a:ext cx="5497810" cy="1782548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8028384" y="39760"/>
            <a:ext cx="1008112" cy="322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1982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8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389" y="3291208"/>
            <a:ext cx="2447853" cy="2706656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217" y="512772"/>
            <a:ext cx="4959666" cy="321567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710" y="583455"/>
            <a:ext cx="2601316" cy="160284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096" y="2880470"/>
            <a:ext cx="7074133" cy="87623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303" y="5212480"/>
            <a:ext cx="5904656" cy="83818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710" y="3959568"/>
            <a:ext cx="4928105" cy="85774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400099" y="4811340"/>
            <a:ext cx="31451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 smtClean="0"/>
              <a:t>츨처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http</a:t>
            </a:r>
            <a:r>
              <a:rPr lang="ko-KR" altLang="en-US" sz="1200" dirty="0"/>
              <a:t>://www.xn--p50by9ul8hoa.kr/7663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2123728" y="125187"/>
            <a:ext cx="1008112" cy="322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1998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7217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5617870"/>
            <a:ext cx="4691191" cy="57899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692696"/>
            <a:ext cx="3546094" cy="492517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548680"/>
            <a:ext cx="2304312" cy="287904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07504" y="3958885"/>
            <a:ext cx="4788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3B3B3B"/>
                </a:solidFill>
                <a:latin typeface="+mn-ea"/>
              </a:rPr>
              <a:t>동대문노인종합복지관 </a:t>
            </a:r>
            <a:r>
              <a:rPr lang="ko-KR" altLang="en-US" dirty="0" smtClean="0">
                <a:solidFill>
                  <a:srgbClr val="3B3B3B"/>
                </a:solidFill>
                <a:latin typeface="+mn-ea"/>
              </a:rPr>
              <a:t>한국노인인권센터</a:t>
            </a:r>
            <a:r>
              <a:rPr lang="en-US" altLang="ko-KR" dirty="0" smtClean="0">
                <a:solidFill>
                  <a:srgbClr val="3B3B3B"/>
                </a:solidFill>
                <a:latin typeface="+mn-ea"/>
              </a:rPr>
              <a:t>: </a:t>
            </a:r>
            <a:r>
              <a:rPr lang="ko-KR" altLang="en-US" dirty="0" smtClean="0">
                <a:solidFill>
                  <a:srgbClr val="3B3B3B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인권침해</a:t>
            </a:r>
            <a:r>
              <a:rPr lang="en-US" altLang="ko-KR" dirty="0">
                <a:solidFill>
                  <a:srgbClr val="3B3B3B"/>
                </a:solidFill>
                <a:latin typeface="+mn-ea"/>
              </a:rPr>
              <a:t>, 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학대</a:t>
            </a:r>
            <a:r>
              <a:rPr lang="en-US" altLang="ko-KR" dirty="0">
                <a:solidFill>
                  <a:srgbClr val="3B3B3B"/>
                </a:solidFill>
                <a:latin typeface="+mn-ea"/>
              </a:rPr>
              <a:t>, 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차별</a:t>
            </a:r>
            <a:r>
              <a:rPr lang="en-US" altLang="ko-KR" dirty="0">
                <a:solidFill>
                  <a:srgbClr val="3B3B3B"/>
                </a:solidFill>
                <a:latin typeface="+mn-ea"/>
              </a:rPr>
              <a:t>, 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사기 피해 등 어려움에 처해 있는 </a:t>
            </a:r>
            <a:r>
              <a:rPr lang="ko-KR" altLang="en-US" dirty="0" smtClean="0">
                <a:solidFill>
                  <a:srgbClr val="3B3B3B"/>
                </a:solidFill>
                <a:latin typeface="+mn-ea"/>
              </a:rPr>
              <a:t>노인 대상 전화</a:t>
            </a:r>
            <a:r>
              <a:rPr lang="en-US" altLang="ko-KR" dirty="0">
                <a:solidFill>
                  <a:srgbClr val="3B3B3B"/>
                </a:solidFill>
                <a:latin typeface="+mn-ea"/>
              </a:rPr>
              <a:t>, 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내방</a:t>
            </a:r>
            <a:r>
              <a:rPr lang="en-US" altLang="ko-KR" dirty="0">
                <a:solidFill>
                  <a:srgbClr val="3B3B3B"/>
                </a:solidFill>
                <a:latin typeface="+mn-ea"/>
              </a:rPr>
              <a:t>, 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방문을 통한 전문적인 </a:t>
            </a:r>
            <a:r>
              <a:rPr lang="ko-KR" altLang="en-US" dirty="0" smtClean="0">
                <a:solidFill>
                  <a:srgbClr val="3B3B3B"/>
                </a:solidFill>
                <a:latin typeface="+mn-ea"/>
              </a:rPr>
              <a:t>상담 제공</a:t>
            </a:r>
            <a:endParaRPr lang="en-US" altLang="ko-KR" dirty="0" smtClean="0">
              <a:solidFill>
                <a:srgbClr val="3B3B3B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rgbClr val="3B3B3B"/>
                </a:solidFill>
                <a:latin typeface="+mn-ea"/>
              </a:rPr>
              <a:t>노인인권보호를 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위한 지역연계사업</a:t>
            </a:r>
            <a:r>
              <a:rPr lang="en-US" altLang="ko-KR" dirty="0">
                <a:solidFill>
                  <a:srgbClr val="3B3B3B"/>
                </a:solidFill>
                <a:latin typeface="+mn-ea"/>
              </a:rPr>
              <a:t>, </a:t>
            </a:r>
            <a:r>
              <a:rPr lang="ko-KR" altLang="en-US" dirty="0">
                <a:solidFill>
                  <a:srgbClr val="3B3B3B"/>
                </a:solidFill>
                <a:latin typeface="+mn-ea"/>
              </a:rPr>
              <a:t>교육</a:t>
            </a:r>
            <a:r>
              <a:rPr lang="en-US" altLang="ko-KR" dirty="0">
                <a:solidFill>
                  <a:srgbClr val="3B3B3B"/>
                </a:solidFill>
                <a:latin typeface="+mn-ea"/>
              </a:rPr>
              <a:t>, </a:t>
            </a:r>
            <a:r>
              <a:rPr lang="ko-KR" altLang="en-US" dirty="0" smtClean="0">
                <a:solidFill>
                  <a:srgbClr val="3B3B3B"/>
                </a:solidFill>
                <a:latin typeface="+mn-ea"/>
              </a:rPr>
              <a:t>홍보사업 추진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5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76" y="498090"/>
            <a:ext cx="3492052" cy="57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800" y="2348880"/>
            <a:ext cx="3447438" cy="403922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91" y="1355211"/>
            <a:ext cx="3813737" cy="113104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553" y="2852936"/>
            <a:ext cx="3923098" cy="225339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72745" y="53012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200" dirty="0" smtClean="0"/>
              <a:t>그림 출처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http</a:t>
            </a:r>
            <a:r>
              <a:rPr lang="ko-KR" altLang="en-US" sz="1200" dirty="0"/>
              <a:t>://www.noinboho.or.kr/child/sub/org/corp_info/notice.php?ptype=view&amp;code=site_notice&amp;_idx=3256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499992" y="210423"/>
            <a:ext cx="3887246" cy="20621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노인복지시설 및 재가장기요양기관 설치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·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운영자와 종사자의 인권교육 실시가 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2018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년 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4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월 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25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일부터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(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재가장기요양기관의 경우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, 2018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년 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9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월 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14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일부터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) 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법적으로 의무화됨에 따라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, 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인권교육 대상시설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(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노인복지시설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·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재가장기요양기관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)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은 매년 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4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시간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(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사이버교육 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6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시간</a:t>
            </a:r>
            <a:r>
              <a:rPr lang="en-US" altLang="ko-KR" sz="1600" dirty="0">
                <a:solidFill>
                  <a:srgbClr val="333333"/>
                </a:solidFill>
                <a:latin typeface="Noto Sans KR"/>
              </a:rPr>
              <a:t>) </a:t>
            </a:r>
            <a:r>
              <a:rPr lang="ko-KR" altLang="en-US" sz="1600" dirty="0">
                <a:solidFill>
                  <a:srgbClr val="333333"/>
                </a:solidFill>
                <a:latin typeface="Noto Sans KR"/>
              </a:rPr>
              <a:t>인권교육을 </a:t>
            </a:r>
            <a:r>
              <a:rPr lang="ko-KR" altLang="en-US" sz="1600" dirty="0" err="1" smtClean="0">
                <a:solidFill>
                  <a:srgbClr val="333333"/>
                </a:solidFill>
                <a:latin typeface="Noto Sans KR"/>
              </a:rPr>
              <a:t>이수해야함</a:t>
            </a:r>
            <a:r>
              <a:rPr lang="en-US" altLang="ko-KR" sz="1600" dirty="0" smtClean="0">
                <a:solidFill>
                  <a:srgbClr val="333333"/>
                </a:solidFill>
                <a:latin typeface="Noto Sans KR"/>
              </a:rPr>
              <a:t>.</a:t>
            </a:r>
            <a:endParaRPr lang="ko-KR" altLang="en-US" sz="1600" dirty="0"/>
          </a:p>
        </p:txBody>
      </p:sp>
      <p:sp>
        <p:nvSpPr>
          <p:cNvPr id="10" name="직사각형 9"/>
          <p:cNvSpPr/>
          <p:nvPr/>
        </p:nvSpPr>
        <p:spPr>
          <a:xfrm>
            <a:off x="3509147" y="336939"/>
            <a:ext cx="1008112" cy="322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2006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307" y="836712"/>
            <a:ext cx="4986220" cy="69148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3200" dirty="0"/>
              <a:t>유엔 세계인권선언문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모든 </a:t>
            </a:r>
            <a:r>
              <a:rPr lang="ko-KR" altLang="en-US" sz="2800" dirty="0"/>
              <a:t>사람이 지니고 있으며</a:t>
            </a:r>
            <a:r>
              <a:rPr lang="en-US" altLang="ko-KR" sz="2800" dirty="0"/>
              <a:t>, </a:t>
            </a:r>
            <a:r>
              <a:rPr lang="ko-KR" altLang="en-US" sz="2800" dirty="0"/>
              <a:t>누구도 빼앗을 수 없는 권리와 자유 </a:t>
            </a:r>
            <a:r>
              <a:rPr lang="en-US" altLang="ko-KR" sz="2800" dirty="0"/>
              <a:t>30</a:t>
            </a:r>
            <a:r>
              <a:rPr lang="ko-KR" altLang="en-US" sz="2800" dirty="0" smtClean="0"/>
              <a:t>가지 명시</a:t>
            </a:r>
            <a:endParaRPr lang="en-US" altLang="ko-K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고문을 받지 않을 권리</a:t>
            </a:r>
            <a:endParaRPr lang="en-US" altLang="ko-K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표현의 자유</a:t>
            </a:r>
            <a:endParaRPr lang="en-US" altLang="ko-K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교육을 </a:t>
            </a:r>
            <a:r>
              <a:rPr lang="ko-KR" altLang="en-US" sz="2800" dirty="0"/>
              <a:t>받을 </a:t>
            </a:r>
            <a:r>
              <a:rPr lang="ko-KR" altLang="en-US" sz="2800" dirty="0" smtClean="0"/>
              <a:t>권리</a:t>
            </a:r>
            <a:endParaRPr lang="en-US" altLang="ko-K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생명권</a:t>
            </a:r>
            <a:r>
              <a:rPr lang="en-US" altLang="ko-KR" sz="2800" dirty="0"/>
              <a:t>, </a:t>
            </a:r>
            <a:r>
              <a:rPr lang="ko-KR" altLang="en-US" sz="2800" dirty="0"/>
              <a:t>자유권</a:t>
            </a:r>
            <a:r>
              <a:rPr lang="en-US" altLang="ko-KR" sz="2800" dirty="0"/>
              <a:t>, </a:t>
            </a:r>
            <a:r>
              <a:rPr lang="ko-KR" altLang="en-US" sz="2800" dirty="0" err="1" smtClean="0"/>
              <a:t>사생활권</a:t>
            </a:r>
            <a:r>
              <a:rPr lang="ko-KR" altLang="en-US" sz="2800" dirty="0" smtClean="0"/>
              <a:t> 등의 시민적</a:t>
            </a:r>
            <a:r>
              <a:rPr lang="en-US" altLang="ko-KR" sz="2800" dirty="0"/>
              <a:t>, </a:t>
            </a:r>
            <a:r>
              <a:rPr lang="ko-KR" altLang="en-US" sz="2800" dirty="0"/>
              <a:t>정치적 </a:t>
            </a:r>
            <a:r>
              <a:rPr lang="ko-KR" altLang="en-US" sz="2800" dirty="0" smtClean="0"/>
              <a:t>권리</a:t>
            </a:r>
            <a:endParaRPr lang="en-US" altLang="ko-K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사회보장을 </a:t>
            </a:r>
            <a:r>
              <a:rPr lang="ko-KR" altLang="en-US" sz="2800" dirty="0"/>
              <a:t>받을 권리</a:t>
            </a:r>
            <a:r>
              <a:rPr lang="en-US" altLang="ko-KR" sz="2800" dirty="0"/>
              <a:t>, </a:t>
            </a:r>
            <a:r>
              <a:rPr lang="ko-KR" altLang="en-US" sz="2800" dirty="0" err="1"/>
              <a:t>건강권</a:t>
            </a:r>
            <a:r>
              <a:rPr lang="en-US" altLang="ko-KR" sz="2800" dirty="0"/>
              <a:t>, </a:t>
            </a:r>
            <a:r>
              <a:rPr lang="ko-KR" altLang="en-US" sz="2800" dirty="0"/>
              <a:t>적절한 주거지에서 살 권리 등의 경제적</a:t>
            </a:r>
            <a:r>
              <a:rPr lang="en-US" altLang="ko-KR" sz="2800" dirty="0"/>
              <a:t>, </a:t>
            </a:r>
            <a:r>
              <a:rPr lang="ko-KR" altLang="en-US" sz="2800" dirty="0"/>
              <a:t>사회적</a:t>
            </a:r>
            <a:r>
              <a:rPr lang="en-US" altLang="ko-KR" sz="2800" dirty="0"/>
              <a:t>, </a:t>
            </a:r>
            <a:r>
              <a:rPr lang="ko-KR" altLang="en-US" sz="2800" dirty="0"/>
              <a:t>문화적 </a:t>
            </a:r>
            <a:r>
              <a:rPr lang="ko-KR" altLang="en-US" sz="2800" dirty="0" smtClean="0"/>
              <a:t>권리</a:t>
            </a:r>
            <a:r>
              <a:rPr lang="en-US" altLang="ko-KR" sz="2800" dirty="0" smtClean="0"/>
              <a:t> 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320394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332656"/>
            <a:ext cx="6863730" cy="646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1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099" y="1295754"/>
            <a:ext cx="2580584" cy="323696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5257"/>
            <a:ext cx="3455616" cy="1315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923160" y="243108"/>
            <a:ext cx="1008112" cy="322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1969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23528" y="1657386"/>
            <a:ext cx="71287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1963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년 서울시립경로당연합회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1969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월 전국노인단체연합회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1969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9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월 사단법인 대한노인회 창립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1975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년 사무국 설치</a:t>
            </a: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/ 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문화공보부에서 보건사회부 산하단체로 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등록</a:t>
            </a:r>
            <a:endParaRPr lang="en-US" altLang="ko-KR" kern="0" dirty="0" smtClean="0">
              <a:solidFill>
                <a:srgbClr val="000000"/>
              </a:solidFill>
              <a:latin typeface="+mn-ea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1997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년 노인취업알선센터 개소</a:t>
            </a:r>
            <a:endParaRPr lang="en-US" altLang="ko-KR" kern="0" dirty="0" smtClean="0">
              <a:solidFill>
                <a:srgbClr val="000000"/>
              </a:solidFill>
              <a:latin typeface="+mn-ea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1999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년 </a:t>
            </a:r>
            <a:r>
              <a:rPr lang="ko-KR" altLang="en-US" dirty="0"/>
              <a:t>제</a:t>
            </a:r>
            <a:r>
              <a:rPr lang="en-US" altLang="ko-KR" dirty="0"/>
              <a:t>1</a:t>
            </a:r>
            <a:r>
              <a:rPr lang="ko-KR" altLang="en-US" dirty="0"/>
              <a:t>회 전국 노인지역봉사 지도원 교육 및 </a:t>
            </a:r>
            <a:r>
              <a:rPr lang="ko-KR" altLang="en-US" dirty="0" smtClean="0"/>
              <a:t>경진대회</a:t>
            </a:r>
            <a:endParaRPr lang="en-US" altLang="ko-KR" kern="0" dirty="0" smtClean="0">
              <a:solidFill>
                <a:srgbClr val="000000"/>
              </a:solidFill>
              <a:latin typeface="+mn-ea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altLang="ko-KR" kern="0" spc="0" dirty="0" smtClean="0">
                <a:solidFill>
                  <a:srgbClr val="000000"/>
                </a:solidFill>
                <a:effectLst/>
                <a:latin typeface="+mn-ea"/>
              </a:rPr>
              <a:t>2011</a:t>
            </a:r>
            <a:r>
              <a:rPr lang="ko-KR" altLang="en-US" kern="0" spc="0" dirty="0" smtClean="0">
                <a:solidFill>
                  <a:srgbClr val="000000"/>
                </a:solidFill>
                <a:effectLst/>
                <a:latin typeface="+mn-ea"/>
              </a:rPr>
              <a:t>년 대한노인회지원에 관한 법률 제정</a:t>
            </a:r>
            <a:endParaRPr lang="ko-KR" altLang="en-US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7924" y="4629245"/>
            <a:ext cx="3960440" cy="190794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254" y="4561833"/>
            <a:ext cx="3979095" cy="191693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6742" y="441059"/>
            <a:ext cx="3121622" cy="180315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6216" y="2924460"/>
            <a:ext cx="2160240" cy="144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718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rgbClr val="D9FFCB"/>
          </a:solidFill>
        </p:spPr>
        <p:txBody>
          <a:bodyPr>
            <a:normAutofit/>
          </a:bodyPr>
          <a:lstStyle/>
          <a:p>
            <a:r>
              <a:rPr lang="ko-KR" altLang="en-US" sz="3200" dirty="0"/>
              <a:t>대한노인회 지원에 관한 </a:t>
            </a:r>
            <a:r>
              <a:rPr lang="ko-KR" altLang="en-US" sz="3200" dirty="0" smtClean="0"/>
              <a:t>법률</a:t>
            </a:r>
            <a:r>
              <a:rPr lang="en-US" altLang="ko-KR" sz="3200" dirty="0" smtClean="0"/>
              <a:t>(2011)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 anchor="ctr">
            <a:normAutofit lnSpcReduction="10000"/>
          </a:bodyPr>
          <a:lstStyle/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b="1" dirty="0">
                <a:solidFill>
                  <a:srgbClr val="151594"/>
                </a:solidFill>
                <a:latin typeface="+mn-ea"/>
                <a:ea typeface="+mn-ea"/>
              </a:rPr>
              <a:t>제1조(목적)</a:t>
            </a: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 이 법은 대한민국 </a:t>
            </a:r>
            <a:r>
              <a:rPr lang="ko-KR" altLang="ko-KR" sz="24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노인의 권익신장과 복지증진 및 사회참여 촉진</a:t>
            </a: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을 위하여 설립된 사단법인 대한노인회의 발전을 지원함으로써 민족의 번영과 국가·사회 발전에 기여함을 목적으로 한다.</a:t>
            </a:r>
            <a:endParaRPr lang="ko-KR" altLang="ko-KR" dirty="0">
              <a:latin typeface="+mn-ea"/>
              <a:ea typeface="+mn-ea"/>
            </a:endParaRP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dirty="0">
              <a:solidFill>
                <a:srgbClr val="444444"/>
              </a:solidFill>
              <a:latin typeface="+mn-ea"/>
              <a:ea typeface="+mn-ea"/>
            </a:endParaRP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 </a:t>
            </a:r>
            <a:r>
              <a:rPr lang="ko-KR" altLang="ko-KR" b="1" dirty="0">
                <a:solidFill>
                  <a:srgbClr val="151594"/>
                </a:solidFill>
                <a:latin typeface="+mn-ea"/>
                <a:ea typeface="+mn-ea"/>
              </a:rPr>
              <a:t>제2조(활동)</a:t>
            </a: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 대한노인회는 노인의 권익신장과 복지향상 및 사회봉사 촉진을 도모하기 위하여 다음 각 호의 활동을 수행한다.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1. </a:t>
            </a:r>
            <a:r>
              <a:rPr lang="ko-KR" altLang="ko-KR" sz="2400" dirty="0">
                <a:solidFill>
                  <a:srgbClr val="FF0000"/>
                </a:solidFill>
                <a:latin typeface="+mn-ea"/>
                <a:ea typeface="+mn-ea"/>
              </a:rPr>
              <a:t>노인의 권익신장 </a:t>
            </a: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및 복지향상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2. 노인 자원봉사활동의 증진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3. 노인교실 및 경로당 관리·운용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4. 노인 취업활동 및 노인 사회적 기업 지원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5. 노인건강증진을 위한 생활체육 촉진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6. </a:t>
            </a:r>
            <a:r>
              <a:rPr lang="ko-KR" altLang="ko-KR" dirty="0" err="1">
                <a:solidFill>
                  <a:srgbClr val="444444"/>
                </a:solidFill>
                <a:latin typeface="+mn-ea"/>
                <a:ea typeface="+mn-ea"/>
              </a:rPr>
              <a:t>노인발전을</a:t>
            </a: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 </a:t>
            </a:r>
            <a:r>
              <a:rPr lang="ko-KR" altLang="ko-KR" dirty="0" smtClean="0">
                <a:solidFill>
                  <a:srgbClr val="444444"/>
                </a:solidFill>
                <a:latin typeface="+mn-ea"/>
                <a:ea typeface="+mn-ea"/>
              </a:rPr>
              <a:t>위한</a:t>
            </a:r>
            <a:endParaRPr lang="en-US" altLang="ko-KR" dirty="0" smtClean="0">
              <a:solidFill>
                <a:srgbClr val="444444"/>
              </a:solidFill>
              <a:latin typeface="+mn-ea"/>
              <a:ea typeface="+mn-ea"/>
            </a:endParaRP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 err="1" smtClean="0">
                <a:solidFill>
                  <a:srgbClr val="444444"/>
                </a:solidFill>
                <a:latin typeface="+mn-ea"/>
                <a:ea typeface="+mn-ea"/>
              </a:rPr>
              <a:t>조사연구</a:t>
            </a:r>
            <a:r>
              <a:rPr lang="ko-KR" altLang="ko-KR" dirty="0" err="1">
                <a:solidFill>
                  <a:srgbClr val="444444"/>
                </a:solidFill>
                <a:latin typeface="+mn-ea"/>
                <a:ea typeface="+mn-ea"/>
              </a:rPr>
              <a:t>·교육훈련·학술진흥·홍보출판·국제교류</a:t>
            </a: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 등의 업무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7. 노인의 날 및 노인주간 행사 주관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8. 국가 또는 지방자치단체가 위탁하는 노인에 관한 업무</a:t>
            </a: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dirty="0">
                <a:solidFill>
                  <a:srgbClr val="444444"/>
                </a:solidFill>
                <a:latin typeface="+mn-ea"/>
                <a:ea typeface="+mn-ea"/>
              </a:rPr>
              <a:t>9. 그 밖에 대한노인회의 목적 달성에 필요하여 정관으로 정하는 </a:t>
            </a:r>
            <a:r>
              <a:rPr lang="ko-KR" altLang="ko-KR" dirty="0" smtClean="0">
                <a:solidFill>
                  <a:srgbClr val="444444"/>
                </a:solidFill>
                <a:latin typeface="+mn-ea"/>
                <a:ea typeface="+mn-ea"/>
              </a:rPr>
              <a:t>사항</a:t>
            </a:r>
            <a:endParaRPr lang="ko-KR" altLang="ko-KR" dirty="0">
              <a:solidFill>
                <a:srgbClr val="444444"/>
              </a:solidFill>
              <a:latin typeface="+mn-ea"/>
              <a:ea typeface="+mn-ea"/>
            </a:endParaRPr>
          </a:p>
        </p:txBody>
      </p:sp>
      <p:sp>
        <p:nvSpPr>
          <p:cNvPr id="15" name="Rectangle 33"/>
          <p:cNvSpPr>
            <a:spLocks noChangeArrowheads="1"/>
          </p:cNvSpPr>
          <p:nvPr/>
        </p:nvSpPr>
        <p:spPr bwMode="auto">
          <a:xfrm>
            <a:off x="1115616" y="2691209"/>
            <a:ext cx="65" cy="1538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sz="10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058" name="Picture 34" descr="조문체계도버튼">
            <a:hlinkClick r:id="rId2" tooltip="조문체계도 팝업으로 이동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-6038850"/>
            <a:ext cx="161925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3965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916832"/>
            <a:ext cx="6715920" cy="2736305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915816" y="692696"/>
            <a:ext cx="4032448" cy="432048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아셈노인인권정책센터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4572000" y="4797153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http</a:t>
            </a:r>
            <a:r>
              <a:rPr lang="ko-KR" altLang="en-US" sz="1200" dirty="0"/>
              <a:t>://www.asemgac.org/skin/page/history.html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020272" y="1116044"/>
            <a:ext cx="1008112" cy="322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2018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64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56" y="332657"/>
            <a:ext cx="4950326" cy="89483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602" y="1238012"/>
            <a:ext cx="6687343" cy="166601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864779B-0E6C-4A91-91B8-1E9FD71BA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4771" y="2276872"/>
            <a:ext cx="2791420" cy="172608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4175351" y="84636"/>
            <a:ext cx="1008112" cy="322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1997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68585" y="2540059"/>
            <a:ext cx="3235514" cy="19082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국제노년학</a:t>
            </a: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노인의학협회</a:t>
            </a:r>
            <a:r>
              <a:rPr lang="en-US" altLang="ko-KR" sz="1400" kern="0" dirty="0">
                <a:solidFill>
                  <a:srgbClr val="000000"/>
                </a:solidFill>
                <a:latin typeface="+mn-ea"/>
              </a:rPr>
              <a:t>(The International Association of Gerontology and Geriatrics: IAGG</a:t>
            </a:r>
            <a:r>
              <a:rPr lang="en-US" altLang="ko-KR" sz="1400" kern="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400" kern="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회원단체</a:t>
            </a:r>
            <a:endParaRPr lang="en-US" altLang="ko-KR" kern="0" dirty="0" smtClean="0">
              <a:solidFill>
                <a:srgbClr val="000000"/>
              </a:solidFill>
              <a:latin typeface="+mn-e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국제적으로 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우리나라 노인과학을 대표하는 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전문학술단체</a:t>
            </a:r>
            <a:endParaRPr lang="ko-KR" altLang="en-US" kern="0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136" y="377624"/>
            <a:ext cx="3347864" cy="111762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730DEF8-05E9-453C-95F2-78AEF4622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4099" y="1834962"/>
            <a:ext cx="3017177" cy="2124011"/>
          </a:xfrm>
          <a:prstGeom prst="rect">
            <a:avLst/>
          </a:prstGeom>
        </p:spPr>
      </p:pic>
      <p:pic>
        <p:nvPicPr>
          <p:cNvPr id="8" name="내용 개체 틀 12">
            <a:extLst>
              <a:ext uri="{FF2B5EF4-FFF2-40B4-BE49-F238E27FC236}">
                <a16:creationId xmlns:a16="http://schemas.microsoft.com/office/drawing/2014/main" id="{4AAA5FBD-52D9-43B3-9194-435A13EBE0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06" y="4633115"/>
            <a:ext cx="3500775" cy="1388172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AD7E2B3-0DD2-4EEC-86FF-6251022BC0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0815" y="3481573"/>
            <a:ext cx="3768774" cy="2279273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68CC396-4DAB-46D2-808B-FE4593CCBFE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1468" r="1" b="1"/>
          <a:stretch/>
        </p:blipFill>
        <p:spPr>
          <a:xfrm>
            <a:off x="5565618" y="4137451"/>
            <a:ext cx="3387941" cy="1661789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3372" y="4804017"/>
            <a:ext cx="4153640" cy="163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4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3374613"/>
            <a:ext cx="2158380" cy="57712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959" y="1601680"/>
            <a:ext cx="2808312" cy="65171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350165"/>
            <a:ext cx="2248757" cy="109173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7" y="1416892"/>
            <a:ext cx="2736304" cy="85998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23528" y="260648"/>
            <a:ext cx="8136904" cy="10081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tx1"/>
                </a:solidFill>
              </a:rPr>
              <a:t>해외 노인인권 증진 민간단체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959" y="3582515"/>
            <a:ext cx="4264130" cy="167355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51520" y="2503773"/>
            <a:ext cx="6768752" cy="74865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단체 설립 배경</a:t>
            </a:r>
            <a:r>
              <a:rPr lang="en-US" altLang="ko-KR" sz="2400" dirty="0" smtClean="0">
                <a:solidFill>
                  <a:schemeClr val="tx1"/>
                </a:solidFill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</a:rPr>
              <a:t>회원 구성</a:t>
            </a:r>
            <a:r>
              <a:rPr lang="en-US" altLang="ko-KR" sz="2400" dirty="0" smtClean="0">
                <a:solidFill>
                  <a:schemeClr val="tx1"/>
                </a:solidFill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</a:rPr>
              <a:t>중점 사업</a:t>
            </a:r>
            <a:r>
              <a:rPr lang="en-US" altLang="ko-KR" sz="2400" dirty="0" smtClean="0">
                <a:solidFill>
                  <a:schemeClr val="tx1"/>
                </a:solidFill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</a:rPr>
              <a:t>운영방식 등 다양한 모델 공존  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8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2624" y="260648"/>
            <a:ext cx="8229600" cy="11430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ko-KR" altLang="en-US" sz="3200" dirty="0" smtClean="0"/>
              <a:t>노인인권 증진을 위한 단체의 역할</a:t>
            </a:r>
            <a:endParaRPr lang="ko-KR" altLang="en-US" sz="32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200854"/>
              </p:ext>
            </p:extLst>
          </p:nvPr>
        </p:nvGraphicFramePr>
        <p:xfrm>
          <a:off x="438945" y="1700808"/>
          <a:ext cx="7699776" cy="4041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직사각형 4"/>
          <p:cNvSpPr/>
          <p:nvPr/>
        </p:nvSpPr>
        <p:spPr>
          <a:xfrm>
            <a:off x="4876444" y="4005064"/>
            <a:ext cx="3770184" cy="25202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노인권익 옹호</a:t>
            </a:r>
            <a:r>
              <a:rPr lang="en-US" altLang="ko-KR" dirty="0"/>
              <a:t>(advocacy)</a:t>
            </a:r>
            <a:r>
              <a:rPr lang="ko-KR" altLang="en-US" dirty="0"/>
              <a:t> 활동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사회보장제도에 대한 연령영향평가</a:t>
            </a:r>
            <a:r>
              <a:rPr lang="en-US" altLang="ko-KR" sz="1400" dirty="0" smtClean="0"/>
              <a:t>(age impact analysis) </a:t>
            </a:r>
            <a:r>
              <a:rPr lang="ko-KR" altLang="en-US" dirty="0" smtClean="0"/>
              <a:t>및 제도개선 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고령친화 서비스 제공 역량 강화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노인인권 증진을 위한 국내외</a:t>
            </a: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단체 교류 확대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663762" y="1602232"/>
            <a:ext cx="2072273" cy="14062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노인인권 교육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노인당사자 운동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4798857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ko-KR" altLang="en-US" sz="3200" dirty="0"/>
              <a:t>최근 </a:t>
            </a:r>
            <a:r>
              <a:rPr lang="ko-KR" altLang="en-US" sz="3200" dirty="0" smtClean="0"/>
              <a:t>대두된 노인인권 </a:t>
            </a:r>
            <a:r>
              <a:rPr lang="ko-KR" altLang="en-US" sz="3200" dirty="0"/>
              <a:t>관련 </a:t>
            </a:r>
            <a:r>
              <a:rPr lang="ko-KR" altLang="en-US" sz="3200" dirty="0" smtClean="0"/>
              <a:t>쟁점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/>
              <a:t>코로나</a:t>
            </a:r>
            <a:r>
              <a:rPr lang="en-US" altLang="ko-KR" sz="2800" b="1" dirty="0"/>
              <a:t>19</a:t>
            </a:r>
            <a:r>
              <a:rPr lang="ko-KR" altLang="en-US" sz="2800" b="1" dirty="0"/>
              <a:t>가 노인에게 미친 영향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노인연령 기준 상향 조정</a:t>
            </a:r>
            <a:endParaRPr lang="en-US" altLang="ko-KR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제</a:t>
            </a:r>
            <a:r>
              <a:rPr lang="en-US" altLang="ko-KR" sz="2800" b="1" dirty="0"/>
              <a:t>4</a:t>
            </a:r>
            <a:r>
              <a:rPr lang="ko-KR" altLang="en-US" sz="2800" b="1" dirty="0"/>
              <a:t>차 </a:t>
            </a:r>
            <a:r>
              <a:rPr lang="ko-KR" altLang="en-US" sz="2800" b="1" dirty="0" err="1"/>
              <a:t>저출산고령사회기본계획</a:t>
            </a:r>
            <a:r>
              <a:rPr lang="ko-KR" altLang="en-US" sz="2800" b="1" dirty="0"/>
              <a:t> 수립</a:t>
            </a:r>
            <a:r>
              <a:rPr lang="en-US" altLang="ko-KR" sz="2400" b="1" dirty="0"/>
              <a:t>(</a:t>
            </a:r>
            <a:r>
              <a:rPr lang="en-US" altLang="ko-KR" sz="2400" b="1" dirty="0" smtClean="0"/>
              <a:t>2021-2025)</a:t>
            </a:r>
            <a:r>
              <a:rPr lang="ko-KR" altLang="en-US" sz="2800" b="1" dirty="0" smtClean="0"/>
              <a:t>과 고령사회정책 </a:t>
            </a:r>
            <a:endParaRPr lang="en-US" altLang="ko-KR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디지털 뉴딜 계획의 노인 관련 내용과 비중</a:t>
            </a:r>
            <a:endParaRPr lang="en-US" altLang="ko-KR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노인을 위한 별도의 행정 기구 설치 제안</a:t>
            </a:r>
            <a:endParaRPr lang="en-US" altLang="ko-KR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노인빈곤 문제</a:t>
            </a:r>
            <a:endParaRPr lang="en-US" altLang="ko-KR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치매국가책임제</a:t>
            </a:r>
            <a:endParaRPr lang="en-US" altLang="ko-KR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800" b="1" dirty="0" smtClean="0"/>
              <a:t>지역사회 </a:t>
            </a:r>
            <a:r>
              <a:rPr lang="ko-KR" altLang="en-US" sz="2800" b="1" dirty="0" err="1" smtClean="0"/>
              <a:t>통합돌봄</a:t>
            </a:r>
            <a:r>
              <a:rPr lang="en-US" altLang="ko-KR" sz="2800" b="1" dirty="0" smtClean="0"/>
              <a:t>(</a:t>
            </a:r>
            <a:r>
              <a:rPr lang="ko-KR" altLang="en-US" sz="2800" b="1" dirty="0" err="1" smtClean="0"/>
              <a:t>커뮤니티케어</a:t>
            </a:r>
            <a:r>
              <a:rPr lang="en-US" altLang="ko-KR" sz="2800" b="1" dirty="0" smtClean="0"/>
              <a:t>)</a:t>
            </a:r>
            <a:r>
              <a:rPr lang="ko-KR" altLang="en-US" sz="2800" b="1" dirty="0" smtClean="0"/>
              <a:t> 등</a:t>
            </a:r>
            <a:endParaRPr lang="en-US" altLang="ko-K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167787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131840" y="2852936"/>
            <a:ext cx="4104456" cy="7920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chemeClr val="tx1"/>
                </a:solidFill>
              </a:rPr>
              <a:t>감사합니다</a:t>
            </a:r>
            <a:endParaRPr lang="ko-KR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495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34" y="1988840"/>
            <a:ext cx="3729666" cy="2411851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611560" y="61042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ko-KR" altLang="en-US" sz="1800" dirty="0" smtClean="0">
                <a:hlinkClick r:id="rId3"/>
              </a:rPr>
              <a:t>출처</a:t>
            </a:r>
            <a:r>
              <a:rPr lang="en-US" altLang="ko-KR" sz="1800" dirty="0" smtClean="0">
                <a:hlinkClick r:id="rId3"/>
              </a:rPr>
              <a:t>: </a:t>
            </a:r>
            <a:r>
              <a:rPr lang="en-US" altLang="ko-KR" sz="1400" dirty="0" smtClean="0">
                <a:hlinkClick r:id="rId3"/>
              </a:rPr>
              <a:t>https</a:t>
            </a:r>
            <a:r>
              <a:rPr lang="en-US" altLang="ko-KR" sz="1400" dirty="0">
                <a:hlinkClick r:id="rId3"/>
              </a:rPr>
              <a:t>://m.post.naver.com/viewer/postView.nhn?volumeNo=17295817&amp;memberNo=36512416</a:t>
            </a:r>
            <a:endParaRPr lang="ko-KR" altLang="en-US" sz="1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1772816"/>
            <a:ext cx="2454019" cy="368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68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81" y="1108116"/>
            <a:ext cx="7433214" cy="543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타원 2"/>
          <p:cNvSpPr/>
          <p:nvPr/>
        </p:nvSpPr>
        <p:spPr>
          <a:xfrm>
            <a:off x="3347864" y="5979747"/>
            <a:ext cx="2232248" cy="43204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27584" y="460317"/>
            <a:ext cx="4633771" cy="6477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smtClean="0">
                <a:solidFill>
                  <a:schemeClr val="tx1"/>
                </a:solidFill>
              </a:rPr>
              <a:t>한국 노인인권의 현주소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67727" y="6512749"/>
            <a:ext cx="89289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자료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https</a:t>
            </a:r>
            <a:r>
              <a:rPr lang="ko-KR" altLang="en-US" sz="1200" dirty="0"/>
              <a:t>://oxfamblogs.org/fp2p/how-are-countries-treating-their-over-60s-new-global-agewatch-index/</a:t>
            </a:r>
          </a:p>
        </p:txBody>
      </p:sp>
    </p:spTree>
    <p:extLst>
      <p:ext uri="{BB962C8B-B14F-4D97-AF65-F5344CB8AC3E}">
        <p14:creationId xmlns:p14="http://schemas.microsoft.com/office/powerpoint/2010/main" val="422222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356" y="3564435"/>
            <a:ext cx="3588220" cy="3068960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45653" y="231510"/>
            <a:ext cx="4991665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3200" b="1" dirty="0" err="1" smtClean="0"/>
              <a:t>국제헬프에이지</a:t>
            </a:r>
            <a:endParaRPr lang="ko-KR" altLang="en-US" sz="3200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8" y="2420888"/>
            <a:ext cx="4649037" cy="393305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83804" y="1645671"/>
            <a:ext cx="496855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한국 현황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231510"/>
            <a:ext cx="3131625" cy="336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5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01_밝은나눔">
  <a:themeElements>
    <a:clrScheme name="사용자 지정 4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595959"/>
      </a:folHlink>
    </a:clrScheme>
    <a:fontScheme name="나눔고딕">
      <a:majorFont>
        <a:latin typeface="나눔 고딕"/>
        <a:ea typeface="나눔 고딕"/>
        <a:cs typeface=""/>
      </a:majorFont>
      <a:minorFont>
        <a:latin typeface="나눔 고딕"/>
        <a:ea typeface="나눔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2473</Words>
  <Application>Microsoft Office PowerPoint</Application>
  <PresentationFormat>화면 슬라이드 쇼(4:3)</PresentationFormat>
  <Paragraphs>313</Paragraphs>
  <Slides>68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68</vt:i4>
      </vt:variant>
    </vt:vector>
  </HeadingPairs>
  <TitlesOfParts>
    <vt:vector size="78" baseType="lpstr">
      <vt:lpstr>함초롬바탕</vt:lpstr>
      <vt:lpstr>Arial</vt:lpstr>
      <vt:lpstr>굴림</vt:lpstr>
      <vt:lpstr>나눔고딕</vt:lpstr>
      <vt:lpstr>Calibri</vt:lpstr>
      <vt:lpstr>맑은 고딕</vt:lpstr>
      <vt:lpstr>Wingdings</vt:lpstr>
      <vt:lpstr>나눔 고딕</vt:lpstr>
      <vt:lpstr>Noto Sans KR</vt:lpstr>
      <vt:lpstr>d01_밝은나눔</vt:lpstr>
      <vt:lpstr>국내외 노인인권 보호〮증진 활동 현황과                                    노인 단체의 역할</vt:lpstr>
      <vt:lpstr>내 용</vt:lpstr>
      <vt:lpstr>노인인권의 개념과 현주소</vt:lpstr>
      <vt:lpstr>PowerPoint 프레젠테이션</vt:lpstr>
      <vt:lpstr>인권(人權, human rights)이란 사람으로서 마땅히 누려야 할 자유·평등 등의 기본적 권리</vt:lpstr>
      <vt:lpstr>유엔 세계인권선언문</vt:lpstr>
      <vt:lpstr>출처: https://m.post.naver.com/viewer/postView.nhn?volumeNo=17295817&amp;memberNo=36512416</vt:lpstr>
      <vt:lpstr>PowerPoint 프레젠테이션</vt:lpstr>
      <vt:lpstr>국제헬프에이지</vt:lpstr>
      <vt:lpstr>노인인권 침해 이슈</vt:lpstr>
      <vt:lpstr>PowerPoint 프레젠테이션</vt:lpstr>
      <vt:lpstr>PowerPoint 프레젠테이션</vt:lpstr>
      <vt:lpstr>노인인권종합보고서의 노인인권 영역</vt:lpstr>
      <vt:lpstr>PowerPoint 프레젠테이션</vt:lpstr>
      <vt:lpstr>PowerPoint 프레젠테이션</vt:lpstr>
      <vt:lpstr>노인인권 보호〮증진 활동 노인인권 운동 동향 1980년대부터 국제적으로 노인의 인권 보장과 관련된 국제적 기준, 원칙 또는 행동계획 수립 </vt:lpstr>
      <vt:lpstr>노인권리선언</vt:lpstr>
      <vt:lpstr>비엔나 국제고령화행동계획</vt:lpstr>
      <vt:lpstr>노인을 위한 유엔원칙</vt:lpstr>
      <vt:lpstr>General Assembly, Resolution 46/91(December, 1991)</vt:lpstr>
      <vt:lpstr>마드리드 고령화 국제행동계획(MIPAA)</vt:lpstr>
      <vt:lpstr>마드리드 고령화국제행동계획 (2002) &lt;Madrid International Plan of Action on Ageing&gt;</vt:lpstr>
      <vt:lpstr>인구의 고령화가 경제․사회적인 부담이 아니고 미래발전의 토대가 됨을 강조하고 각 국가의 적극적인 자세를 요청함</vt:lpstr>
      <vt:lpstr>유엔 차원에서 MIPAA를 이행하기 위한 노력의 일환으로 노인인권협약 제정 논의 진행 </vt:lpstr>
      <vt:lpstr>노인문제에 대한 인권 접근: 국제 동향</vt:lpstr>
      <vt:lpstr>PowerPoint 프레젠테이션</vt:lpstr>
      <vt:lpstr>UN 노인인권 협약 초안</vt:lpstr>
      <vt:lpstr>제30회 세계 노인의 날 1990년 UN 제정(10월 1일) Resolution 45/106</vt:lpstr>
      <vt:lpstr>세계노인의 날 기획 주제(1998-2020)</vt:lpstr>
      <vt:lpstr>세계노인의 날 기획 주제</vt:lpstr>
      <vt:lpstr>제30회 세계노인의 날을 맞이하여  코로나19 판데믹이 전 세계적으로 고령자들의 건강뿐만 아니라 그들의 권리와 안녕에 불균형적이고 심각한 영향을 미쳤음에 주목해야 한다.(안토니오 구테르 유엔사무총장)  </vt:lpstr>
      <vt:lpstr>2020년 제30회 세계노인의 날 기획 목표</vt:lpstr>
      <vt:lpstr>제30회 세계노인의 날 세계보건기구(WHO)</vt:lpstr>
      <vt:lpstr>제30회 세계노인의 날 기획 주제: 판데믹이 노인과 노화에 미친 영향 Pandemics: Do They Change How We Address Age and Ageing?</vt:lpstr>
      <vt:lpstr>PowerPoint 프레젠테이션</vt:lpstr>
      <vt:lpstr>PowerPoint 프레젠테이션</vt:lpstr>
      <vt:lpstr>PowerPoint 프레젠테이션</vt:lpstr>
      <vt:lpstr>노인인권과 노인단체의 역할</vt:lpstr>
      <vt:lpstr>국내 노인인권보호〮증진을 위한 노력</vt:lpstr>
      <vt:lpstr>PowerPoint 프레젠테이션</vt:lpstr>
      <vt:lpstr>PowerPoint 프레젠테이션</vt:lpstr>
      <vt:lpstr>2015년 국가인권위원회 ASEM 노인인권 국제회의 노인인권 아젠다</vt:lpstr>
      <vt:lpstr>우리나라는 2007년부터 5년에 한번씩  국가인권정책기본계획을 수립하고 있음 </vt:lpstr>
      <vt:lpstr>국가인권정책기본계획은 법무부 중심으로 국가인권위원회, 관계부처 및 민간단체가 함께 작성</vt:lpstr>
      <vt:lpstr>인권정책의 기본 원칙</vt:lpstr>
      <vt:lpstr>국가인권정책기본계획 인간이 인간답게 존재하기 위한 보편적이고 절대적인 인간의 권리</vt:lpstr>
      <vt:lpstr>PowerPoint 프레젠테이션</vt:lpstr>
      <vt:lpstr>제3차 NAP : 사회적 약자와 함께 하는 사회 4. 노인보호</vt:lpstr>
      <vt:lpstr>PowerPoint 프레젠테이션</vt:lpstr>
      <vt:lpstr>노인인권 증진을 위한 과제</vt:lpstr>
      <vt:lpstr>노인인권 보호〮증진을 위한 전략</vt:lpstr>
      <vt:lpstr>노인에 대한 인식 전환: 보호의 대상  권리의 주체 (노인은 인간다운 삶을 보장받을 권리가 있는 존엄한 주체임)</vt:lpstr>
      <vt:lpstr>실천: 노인 당사자의 노인인권 의식 제고 및            노인인권 증진 활동 참여 확대 </vt:lpstr>
      <vt:lpstr>노인인권 증진을 위한 협력체계 구축</vt:lpstr>
      <vt:lpstr>노인인권/권익옹호 민간단체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대한노인회 지원에 관한 법률(2011)</vt:lpstr>
      <vt:lpstr>아셈노인인권정책센터</vt:lpstr>
      <vt:lpstr>PowerPoint 프레젠테이션</vt:lpstr>
      <vt:lpstr>PowerPoint 프레젠테이션</vt:lpstr>
      <vt:lpstr>노인인권 증진을 위한 단체의 역할</vt:lpstr>
      <vt:lpstr>최근 대두된 노인인권 관련 쟁점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2011-08-14T07:11:32Z</dcterms:created>
  <dcterms:modified xsi:type="dcterms:W3CDTF">2020-10-05T07:08:55Z</dcterms:modified>
</cp:coreProperties>
</file>