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1" autoAdjust="0"/>
    <p:restoredTop sz="94660"/>
  </p:normalViewPr>
  <p:slideViewPr>
    <p:cSldViewPr snapToGrid="0">
      <p:cViewPr varScale="1">
        <p:scale>
          <a:sx n="88" d="100"/>
          <a:sy n="88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2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75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60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273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08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118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67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129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96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53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874E0-3E8F-409D-8AAE-32DCF22B83DD}" type="datetimeFigureOut">
              <a:rPr lang="ko-KR" altLang="en-US" smtClean="0"/>
              <a:t>2018-11-01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E192F-19D3-454C-9E23-A2E8646886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15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7786" y="1122363"/>
            <a:ext cx="12054214" cy="2387600"/>
          </a:xfrm>
        </p:spPr>
        <p:txBody>
          <a:bodyPr>
            <a:normAutofit/>
          </a:bodyPr>
          <a:lstStyle/>
          <a:p>
            <a:r>
              <a:rPr lang="en-US" altLang="ko-KR" sz="4800" dirty="0" smtClean="0">
                <a:latin typeface="Algerian" panose="04020705040A02060702" pitchFamily="82" charset="0"/>
              </a:rPr>
              <a:t>2017 </a:t>
            </a:r>
            <a:r>
              <a:rPr lang="ko-KR" altLang="en-US" sz="4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오병이어</a:t>
            </a:r>
            <a:r>
              <a:rPr lang="ko-KR" alt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를</a:t>
            </a:r>
            <a:r>
              <a:rPr lang="ko-KR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만들어 가는 </a:t>
            </a:r>
            <a:r>
              <a:rPr lang="ko-KR" alt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사람</a:t>
            </a:r>
            <a:r>
              <a:rPr lang="en-US" altLang="ko-KR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, </a:t>
            </a:r>
            <a:r>
              <a:rPr lang="ko-KR" alt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사람들</a:t>
            </a:r>
            <a:endParaRPr lang="ko-KR" altLang="en-US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425874" y="5004953"/>
            <a:ext cx="9144000" cy="1655762"/>
          </a:xfrm>
        </p:spPr>
        <p:txBody>
          <a:bodyPr/>
          <a:lstStyle/>
          <a:p>
            <a:pPr algn="r"/>
            <a:r>
              <a:rPr lang="ko-KR" altLang="en-US" dirty="0" smtClean="0"/>
              <a:t>사</a:t>
            </a:r>
            <a:r>
              <a:rPr lang="en-US" altLang="ko-KR" dirty="0" smtClean="0"/>
              <a:t>)</a:t>
            </a:r>
            <a:r>
              <a:rPr lang="ko-KR" altLang="en-US" dirty="0" smtClean="0"/>
              <a:t>선진복지사회연구회</a:t>
            </a:r>
            <a:endParaRPr lang="en-US" altLang="ko-KR" dirty="0" smtClean="0"/>
          </a:p>
          <a:p>
            <a:pPr algn="r"/>
            <a:r>
              <a:rPr lang="en-US" altLang="ko-KR" dirty="0"/>
              <a:t> </a:t>
            </a:r>
            <a:r>
              <a:rPr lang="ko-KR" altLang="en-US" dirty="0" smtClean="0"/>
              <a:t>회장 이정숙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081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800" dirty="0" err="1" smtClean="0">
                <a:solidFill>
                  <a:srgbClr val="C00000"/>
                </a:solidFill>
              </a:rPr>
              <a:t>중장년층</a:t>
            </a:r>
            <a:r>
              <a:rPr lang="ko-KR" altLang="en-US" sz="3200" dirty="0" err="1" smtClean="0"/>
              <a:t>을</a:t>
            </a:r>
            <a:r>
              <a:rPr lang="ko-KR" altLang="en-US" sz="3200" dirty="0" smtClean="0"/>
              <a:t> 대상으로 한 </a:t>
            </a:r>
            <a:r>
              <a:rPr lang="ko-KR" altLang="en-US" sz="5400" dirty="0" err="1" smtClean="0">
                <a:solidFill>
                  <a:srgbClr val="0070C0"/>
                </a:solidFill>
              </a:rPr>
              <a:t>나눔교육</a:t>
            </a:r>
            <a:r>
              <a:rPr lang="ko-KR" altLang="en-US" sz="5400" dirty="0" smtClean="0">
                <a:solidFill>
                  <a:srgbClr val="0070C0"/>
                </a:solidFill>
              </a:rPr>
              <a:t> </a:t>
            </a:r>
            <a:r>
              <a:rPr lang="en-US" altLang="ko-KR" sz="4000" dirty="0" smtClean="0"/>
              <a:t>(5</a:t>
            </a:r>
            <a:r>
              <a:rPr lang="ko-KR" altLang="en-US" sz="4000" dirty="0" smtClean="0"/>
              <a:t>월</a:t>
            </a:r>
            <a:r>
              <a:rPr lang="en-US" altLang="ko-KR" sz="4000" dirty="0" smtClean="0"/>
              <a:t>)</a:t>
            </a:r>
            <a:r>
              <a:rPr lang="ko-KR" altLang="en-US" sz="4000" dirty="0" smtClean="0"/>
              <a:t> </a:t>
            </a:r>
            <a:endParaRPr lang="ko-KR" altLang="en-US" sz="40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09" y="1690688"/>
            <a:ext cx="4773460" cy="3723405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25" y="3382502"/>
            <a:ext cx="4476205" cy="33571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766" y="1676701"/>
            <a:ext cx="4076925" cy="324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accent2">
                    <a:lumMod val="75000"/>
                  </a:schemeClr>
                </a:solidFill>
              </a:rPr>
              <a:t>중장년층들</a:t>
            </a:r>
            <a:r>
              <a:rPr lang="ko-KR" altLang="en-US" sz="3600" dirty="0" smtClean="0"/>
              <a:t>과 함께 하는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환경정화활동</a:t>
            </a:r>
            <a:r>
              <a:rPr lang="en-US" altLang="ko-KR" dirty="0" smtClean="0"/>
              <a:t>(5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9" y="2286794"/>
            <a:ext cx="7458891" cy="4140132"/>
          </a:xfrm>
        </p:spPr>
      </p:pic>
    </p:spTree>
    <p:extLst>
      <p:ext uri="{BB962C8B-B14F-4D97-AF65-F5344CB8AC3E}">
        <p14:creationId xmlns:p14="http://schemas.microsoft.com/office/powerpoint/2010/main" val="16981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53045" y="299811"/>
            <a:ext cx="10515600" cy="1325563"/>
          </a:xfrm>
        </p:spPr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  <a:latin typeface="Algerian" panose="04020705040A02060702" pitchFamily="82" charset="0"/>
              </a:rPr>
              <a:t>어르신</a:t>
            </a:r>
            <a:r>
              <a:rPr lang="ko-KR" altLang="en-US" sz="3600" dirty="0" smtClean="0">
                <a:latin typeface="Algerian" panose="04020705040A02060702" pitchFamily="82" charset="0"/>
              </a:rPr>
              <a:t>을 대상으로 한</a:t>
            </a:r>
            <a:r>
              <a:rPr lang="ko-KR" altLang="en-US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ko-KR" altLang="en-US" dirty="0" smtClean="0">
                <a:solidFill>
                  <a:srgbClr val="FFC000"/>
                </a:solidFill>
                <a:latin typeface="Algerian" panose="04020705040A02060702" pitchFamily="82" charset="0"/>
              </a:rPr>
              <a:t>나눔 강의</a:t>
            </a:r>
            <a:r>
              <a:rPr lang="en-US" altLang="ko-KR" sz="4000" dirty="0" smtClean="0">
                <a:latin typeface="Algerian" panose="04020705040A02060702" pitchFamily="82" charset="0"/>
              </a:rPr>
              <a:t>(6</a:t>
            </a:r>
            <a:r>
              <a:rPr lang="ko-KR" altLang="en-US" sz="4000" dirty="0" smtClean="0">
                <a:latin typeface="Algerian" panose="04020705040A02060702" pitchFamily="82" charset="0"/>
              </a:rPr>
              <a:t>월</a:t>
            </a:r>
            <a:r>
              <a:rPr lang="en-US" altLang="ko-KR" sz="4000" dirty="0" smtClean="0">
                <a:latin typeface="Algerian" panose="04020705040A02060702" pitchFamily="82" charset="0"/>
              </a:rPr>
              <a:t>)</a:t>
            </a:r>
            <a:endParaRPr lang="ko-KR" altLang="en-US" sz="4000" dirty="0">
              <a:latin typeface="Algerian" panose="04020705040A02060702" pitchFamily="82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1" y="1825625"/>
            <a:ext cx="7628709" cy="4351338"/>
          </a:xfrm>
        </p:spPr>
      </p:pic>
    </p:spTree>
    <p:extLst>
      <p:ext uri="{BB962C8B-B14F-4D97-AF65-F5344CB8AC3E}">
        <p14:creationId xmlns:p14="http://schemas.microsoft.com/office/powerpoint/2010/main" val="126923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9" y="2481943"/>
            <a:ext cx="4351928" cy="3263946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0" y="3709850"/>
            <a:ext cx="4632960" cy="31481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4158" y="313509"/>
            <a:ext cx="116878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C00000"/>
                </a:solidFill>
              </a:rPr>
              <a:t>추석 연휴 </a:t>
            </a:r>
            <a:r>
              <a:rPr lang="ko-KR" altLang="en-US" sz="4400" dirty="0" smtClean="0"/>
              <a:t>노숙자 </a:t>
            </a:r>
            <a:r>
              <a:rPr lang="ko-KR" altLang="en-US" sz="4400" dirty="0" err="1" smtClean="0">
                <a:solidFill>
                  <a:srgbClr val="7030A0"/>
                </a:solidFill>
              </a:rPr>
              <a:t>저녁배식</a:t>
            </a:r>
            <a:r>
              <a:rPr lang="ko-KR" altLang="en-US" sz="4400" dirty="0" smtClean="0">
                <a:solidFill>
                  <a:srgbClr val="7030A0"/>
                </a:solidFill>
              </a:rPr>
              <a:t> </a:t>
            </a:r>
            <a:r>
              <a:rPr lang="ko-KR" altLang="en-US" sz="3600" dirty="0" smtClean="0"/>
              <a:t>및</a:t>
            </a:r>
            <a:r>
              <a:rPr lang="ko-KR" altLang="en-US" sz="4400" dirty="0" smtClean="0">
                <a:solidFill>
                  <a:srgbClr val="7030A0"/>
                </a:solidFill>
              </a:rPr>
              <a:t> 설거지</a:t>
            </a:r>
            <a:r>
              <a:rPr lang="ko-KR" altLang="en-US" sz="4400" dirty="0" smtClean="0"/>
              <a:t> 봉사</a:t>
            </a:r>
            <a:endParaRPr lang="en-US" altLang="ko-KR" sz="4400" dirty="0" smtClean="0"/>
          </a:p>
          <a:p>
            <a:r>
              <a:rPr lang="en-US" altLang="ko-KR" sz="3600" dirty="0" smtClean="0"/>
              <a:t>(10</a:t>
            </a:r>
            <a:r>
              <a:rPr lang="ko-KR" altLang="en-US" sz="3600" dirty="0" smtClean="0"/>
              <a:t>월</a:t>
            </a:r>
            <a:r>
              <a:rPr lang="en-US" altLang="ko-KR" sz="3600" dirty="0"/>
              <a:t> </a:t>
            </a:r>
            <a:r>
              <a:rPr lang="en-US" altLang="ko-KR" sz="3600" dirty="0" smtClean="0"/>
              <a:t>3</a:t>
            </a:r>
            <a:r>
              <a:rPr lang="ko-KR" altLang="en-US" sz="3600" dirty="0" smtClean="0"/>
              <a:t>일</a:t>
            </a:r>
            <a:r>
              <a:rPr lang="en-US" altLang="ko-KR" sz="3600" dirty="0" smtClean="0"/>
              <a:t>~4</a:t>
            </a:r>
            <a:r>
              <a:rPr lang="ko-KR" altLang="en-US" sz="3600" dirty="0" smtClean="0"/>
              <a:t>일</a:t>
            </a:r>
            <a:r>
              <a:rPr lang="en-US" altLang="ko-KR" sz="3600" dirty="0" smtClean="0"/>
              <a:t>)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832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44497" cy="1325563"/>
          </a:xfrm>
        </p:spPr>
        <p:txBody>
          <a:bodyPr/>
          <a:lstStyle/>
          <a:p>
            <a:r>
              <a:rPr lang="ko-KR" altLang="en-US" sz="2800" dirty="0" smtClean="0">
                <a:solidFill>
                  <a:schemeClr val="accent2"/>
                </a:solidFill>
              </a:rPr>
              <a:t>성남시 </a:t>
            </a:r>
            <a:r>
              <a:rPr lang="ko-KR" altLang="en-US" sz="2800" dirty="0" err="1" smtClean="0">
                <a:solidFill>
                  <a:schemeClr val="accent2"/>
                </a:solidFill>
              </a:rPr>
              <a:t>나눔박람회</a:t>
            </a:r>
            <a:r>
              <a:rPr lang="en-US" altLang="ko-KR" dirty="0" smtClean="0"/>
              <a:t>-</a:t>
            </a:r>
            <a:r>
              <a:rPr lang="ko-KR" altLang="en-US" dirty="0" smtClean="0">
                <a:solidFill>
                  <a:srgbClr val="00B050"/>
                </a:solidFill>
              </a:rPr>
              <a:t>건강</a:t>
            </a:r>
            <a:r>
              <a:rPr lang="ko-KR" altLang="en-US" sz="3600" dirty="0" smtClean="0"/>
              <a:t>이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복지</a:t>
            </a:r>
            <a:r>
              <a:rPr lang="ko-KR" altLang="en-US" sz="3600" dirty="0" smtClean="0"/>
              <a:t>다</a:t>
            </a:r>
            <a:r>
              <a:rPr lang="en-US" altLang="ko-KR" dirty="0" smtClean="0"/>
              <a:t>, </a:t>
            </a:r>
            <a:r>
              <a:rPr lang="ko-KR" altLang="en-US" dirty="0" smtClean="0">
                <a:solidFill>
                  <a:srgbClr val="FFC000"/>
                </a:solidFill>
              </a:rPr>
              <a:t>나눔</a:t>
            </a:r>
            <a:r>
              <a:rPr lang="ko-KR" altLang="en-US" sz="3600" dirty="0" smtClean="0"/>
              <a:t>이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복지</a:t>
            </a:r>
            <a:r>
              <a:rPr lang="ko-KR" altLang="en-US" sz="3600" dirty="0" smtClean="0"/>
              <a:t>다</a:t>
            </a:r>
            <a:r>
              <a:rPr lang="ko-KR" altLang="en-US" dirty="0" smtClean="0"/>
              <a:t> </a:t>
            </a:r>
            <a:r>
              <a:rPr lang="en-US" altLang="ko-KR" sz="2800" dirty="0" smtClean="0"/>
              <a:t>(9.16)</a:t>
            </a:r>
            <a:endParaRPr lang="ko-KR" altLang="en-US" sz="28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1690688"/>
            <a:ext cx="4672149" cy="2345735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691" y="1690687"/>
            <a:ext cx="2648063" cy="505107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16" y="1690687"/>
            <a:ext cx="3405710" cy="234573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16" y="4402183"/>
            <a:ext cx="3405710" cy="233958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402183"/>
            <a:ext cx="4672149" cy="2246812"/>
          </a:xfrm>
          <a:prstGeom prst="rect">
            <a:avLst/>
          </a:prstGeom>
        </p:spPr>
      </p:pic>
      <p:pic>
        <p:nvPicPr>
          <p:cNvPr id="9" name="내용 개체 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1843088"/>
            <a:ext cx="4672149" cy="234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3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C00000"/>
                </a:solidFill>
              </a:rPr>
              <a:t>     장애인</a:t>
            </a:r>
            <a:r>
              <a:rPr lang="ko-KR" altLang="en-US" sz="3600" dirty="0" smtClean="0"/>
              <a:t>을</a:t>
            </a:r>
            <a:r>
              <a:rPr lang="ko-KR" altLang="en-US" dirty="0" smtClean="0"/>
              <a:t> </a:t>
            </a:r>
            <a:r>
              <a:rPr lang="ko-KR" altLang="en-US" sz="3600" dirty="0" smtClean="0"/>
              <a:t>대상으로 한</a:t>
            </a:r>
            <a:r>
              <a:rPr lang="ko-KR" altLang="en-US" dirty="0" smtClean="0"/>
              <a:t> </a:t>
            </a:r>
            <a:r>
              <a:rPr lang="ko-KR" altLang="en-US" dirty="0" err="1" smtClean="0">
                <a:solidFill>
                  <a:srgbClr val="FFC000"/>
                </a:solidFill>
              </a:rPr>
              <a:t>나눔강의</a:t>
            </a:r>
            <a:r>
              <a:rPr lang="ko-KR" altLang="en-US" dirty="0" smtClean="0">
                <a:solidFill>
                  <a:srgbClr val="FFC000"/>
                </a:solidFill>
              </a:rPr>
              <a:t> </a:t>
            </a:r>
            <a:r>
              <a:rPr lang="en-US" altLang="ko-KR" sz="3200" dirty="0" smtClean="0"/>
              <a:t>(10.23)</a:t>
            </a:r>
            <a:endParaRPr lang="ko-KR" altLang="en-US" sz="32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528" y="1975938"/>
            <a:ext cx="5705611" cy="4351338"/>
          </a:xfrm>
        </p:spPr>
      </p:pic>
    </p:spTree>
    <p:extLst>
      <p:ext uri="{BB962C8B-B14F-4D97-AF65-F5344CB8AC3E}">
        <p14:creationId xmlns:p14="http://schemas.microsoft.com/office/powerpoint/2010/main" val="29773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ko-KR" altLang="en-US" dirty="0" smtClean="0">
                <a:solidFill>
                  <a:srgbClr val="0070C0"/>
                </a:solidFill>
              </a:rPr>
              <a:t>청소년</a:t>
            </a:r>
            <a:r>
              <a:rPr lang="ko-KR" altLang="en-US" dirty="0" smtClean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100 </a:t>
            </a:r>
            <a:r>
              <a:rPr lang="ko-KR" altLang="en-US" dirty="0" smtClean="0">
                <a:solidFill>
                  <a:srgbClr val="FF0000"/>
                </a:solidFill>
              </a:rPr>
              <a:t>인</a:t>
            </a:r>
            <a:r>
              <a:rPr lang="ko-KR" altLang="en-US" sz="3600" dirty="0" smtClean="0"/>
              <a:t>과</a:t>
            </a:r>
            <a:r>
              <a:rPr lang="ko-KR" altLang="en-US" dirty="0" smtClean="0"/>
              <a:t> </a:t>
            </a:r>
            <a:r>
              <a:rPr lang="ko-KR" altLang="en-US" sz="3600" dirty="0" smtClean="0"/>
              <a:t>함께 하는 </a:t>
            </a:r>
            <a:r>
              <a:rPr lang="ko-KR" altLang="en-US" dirty="0" smtClean="0">
                <a:solidFill>
                  <a:srgbClr val="00B050"/>
                </a:solidFill>
              </a:rPr>
              <a:t>환경정화활동</a:t>
            </a:r>
            <a:r>
              <a:rPr lang="en-US" altLang="ko-KR" sz="3200" dirty="0" smtClean="0"/>
              <a:t>(10</a:t>
            </a:r>
            <a:r>
              <a:rPr lang="ko-KR" altLang="en-US" sz="3200" dirty="0" smtClean="0"/>
              <a:t>월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176" y="2611222"/>
            <a:ext cx="3794137" cy="2236212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06" y="4029329"/>
            <a:ext cx="3794137" cy="264618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1" y="1690688"/>
            <a:ext cx="3794137" cy="264618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15" y="4336873"/>
            <a:ext cx="3794137" cy="233864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14" y="1730810"/>
            <a:ext cx="3794139" cy="223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12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ko-KR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“</a:t>
            </a:r>
            <a:r>
              <a:rPr lang="ko-KR" altLang="en-US" sz="4400" dirty="0" smtClean="0">
                <a:solidFill>
                  <a:srgbClr val="0070C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복지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는 우리의 작은 </a:t>
            </a:r>
            <a:r>
              <a:rPr lang="ko-KR" altLang="en-US" sz="4400" dirty="0" smtClean="0">
                <a:solidFill>
                  <a:srgbClr val="FF000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사랑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과 </a:t>
            </a:r>
            <a:r>
              <a:rPr lang="ko-KR" altLang="en-US" sz="4400" dirty="0" smtClean="0">
                <a:solidFill>
                  <a:srgbClr val="7030A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관심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에서 시작됩니다</a:t>
            </a:r>
            <a:r>
              <a:rPr lang="en-US" altLang="ko-KR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.</a:t>
            </a:r>
          </a:p>
          <a:p>
            <a:pPr marL="0" indent="0" algn="ctr">
              <a:buNone/>
            </a:pP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우리의 </a:t>
            </a:r>
            <a:r>
              <a:rPr lang="ko-KR" altLang="en-US" sz="4400" dirty="0" smtClean="0">
                <a:solidFill>
                  <a:srgbClr val="7030A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관심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과 </a:t>
            </a:r>
            <a:r>
              <a:rPr lang="ko-KR" altLang="en-US" sz="4400" dirty="0" smtClean="0">
                <a:solidFill>
                  <a:srgbClr val="00B05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참여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가 대한민국을 </a:t>
            </a:r>
            <a:r>
              <a:rPr lang="ko-KR" altLang="en-US" sz="4400" dirty="0" smtClean="0">
                <a:solidFill>
                  <a:srgbClr val="0070C0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rPr>
              <a:t>선진복지국가</a:t>
            </a:r>
            <a:r>
              <a:rPr lang="ko-KR" altLang="en-US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로 만듭니다</a:t>
            </a:r>
            <a:r>
              <a:rPr lang="en-US" altLang="ko-KR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.”</a:t>
            </a:r>
          </a:p>
          <a:p>
            <a:pPr algn="ctr"/>
            <a:endParaRPr lang="en-US" altLang="ko-KR" sz="4400" dirty="0">
              <a:latin typeface="HY얕은샘물M" panose="02030600000101010101" pitchFamily="18" charset="-127"/>
              <a:ea typeface="HY얕은샘물M" panose="02030600000101010101" pitchFamily="18" charset="-127"/>
            </a:endParaRPr>
          </a:p>
          <a:p>
            <a:pPr marL="0" indent="0" algn="ctr">
              <a:buNone/>
            </a:pPr>
            <a:r>
              <a:rPr lang="ko-KR" altLang="en-US" sz="5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사</a:t>
            </a:r>
            <a:r>
              <a:rPr lang="en-US" altLang="ko-KR" sz="5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)</a:t>
            </a:r>
            <a:r>
              <a:rPr lang="ko-KR" altLang="en-US" sz="5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선진복지사회연구회</a:t>
            </a:r>
            <a:endParaRPr lang="en-US" altLang="ko-KR" sz="5400" dirty="0" smtClean="0">
              <a:latin typeface="HY얕은샘물M" panose="02030600000101010101" pitchFamily="18" charset="-127"/>
              <a:ea typeface="HY얕은샘물M" panose="02030600000101010101" pitchFamily="18" charset="-127"/>
            </a:endParaRPr>
          </a:p>
          <a:p>
            <a:pPr marL="0" indent="0" algn="ctr">
              <a:buNone/>
            </a:pPr>
            <a:r>
              <a:rPr lang="en-US" altLang="ko-KR" sz="4400" dirty="0" smtClean="0">
                <a:latin typeface="HY얕은샘물M" panose="02030600000101010101" pitchFamily="18" charset="-127"/>
                <a:ea typeface="HY얕은샘물M" panose="02030600000101010101" pitchFamily="18" charset="-127"/>
              </a:rPr>
              <a:t>www.sswkorea.org</a:t>
            </a:r>
            <a:endParaRPr lang="ko-KR" altLang="en-US" sz="4400" dirty="0">
              <a:latin typeface="HY얕은샘물M" panose="02030600000101010101" pitchFamily="18" charset="-127"/>
              <a:ea typeface="HY얕은샘물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31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102</Words>
  <Application>Microsoft Office PowerPoint</Application>
  <PresentationFormat>와이드스크린</PresentationFormat>
  <Paragraphs>16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HY얕은샘물M</vt:lpstr>
      <vt:lpstr>맑은 고딕</vt:lpstr>
      <vt:lpstr>Algerian</vt:lpstr>
      <vt:lpstr>Arial</vt:lpstr>
      <vt:lpstr>Office 테마</vt:lpstr>
      <vt:lpstr>2017 오병이어를 만들어 가는 사람, 사람들</vt:lpstr>
      <vt:lpstr>중장년층을 대상으로 한 나눔교육 (5월) </vt:lpstr>
      <vt:lpstr>중장년층들과 함께 하는 환경정화활동(5월)</vt:lpstr>
      <vt:lpstr>어르신을 대상으로 한 나눔 강의(6월)</vt:lpstr>
      <vt:lpstr>PowerPoint 프레젠테이션</vt:lpstr>
      <vt:lpstr>성남시 나눔박람회-건강이 복지다, 나눔이 복지다 (9.16)</vt:lpstr>
      <vt:lpstr>     장애인을 대상으로 한 나눔강의 (10.23)</vt:lpstr>
      <vt:lpstr>청소년 100 인과 함께 하는 환경정화활동(10월)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오병이어를 만들어 가는 사람, 사람들</dc:title>
  <dc:creator>SJ02</dc:creator>
  <cp:lastModifiedBy>SJ02</cp:lastModifiedBy>
  <cp:revision>11</cp:revision>
  <dcterms:created xsi:type="dcterms:W3CDTF">2017-11-21T06:41:13Z</dcterms:created>
  <dcterms:modified xsi:type="dcterms:W3CDTF">2018-11-01T14:40:20Z</dcterms:modified>
</cp:coreProperties>
</file>