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4"/>
  </p:notesMasterIdLst>
  <p:sldIdLst>
    <p:sldId id="256" r:id="rId2"/>
    <p:sldId id="284" r:id="rId3"/>
    <p:sldId id="260" r:id="rId4"/>
    <p:sldId id="285" r:id="rId5"/>
    <p:sldId id="286" r:id="rId6"/>
    <p:sldId id="287" r:id="rId7"/>
    <p:sldId id="288" r:id="rId8"/>
    <p:sldId id="289" r:id="rId9"/>
    <p:sldId id="290" r:id="rId10"/>
    <p:sldId id="293" r:id="rId11"/>
    <p:sldId id="296" r:id="rId12"/>
    <p:sldId id="294" r:id="rId13"/>
    <p:sldId id="295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263" r:id="rId22"/>
    <p:sldId id="304" r:id="rId23"/>
  </p:sldIdLst>
  <p:sldSz cx="9144000" cy="6858000" type="screen4x3"/>
  <p:notesSz cx="6858000" cy="9144000"/>
  <p:defaultTextStyle>
    <a:lvl1pPr marL="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1">
      <a:defRPr lang="ko-KR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77777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00" autoAdjust="0"/>
    <p:restoredTop sz="94660"/>
  </p:normalViewPr>
  <p:slideViewPr>
    <p:cSldViewPr>
      <p:cViewPr varScale="1">
        <p:scale>
          <a:sx n="79" d="100"/>
          <a:sy n="79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신고건수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2674</c:v>
                </c:pt>
                <c:pt idx="1">
                  <c:v>3068</c:v>
                </c:pt>
                <c:pt idx="2">
                  <c:v>3441</c:v>
                </c:pt>
                <c:pt idx="3">
                  <c:v>3424</c:v>
                </c:pt>
                <c:pt idx="4">
                  <c:v>3520</c:v>
                </c:pt>
              </c:numCache>
            </c:numRef>
          </c:val>
        </c:ser>
        <c:axId val="73378048"/>
        <c:axId val="73383936"/>
      </c:barChart>
      <c:catAx>
        <c:axId val="7337804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ko-KR"/>
          </a:p>
        </c:txPr>
        <c:crossAx val="73383936"/>
        <c:crosses val="autoZero"/>
        <c:auto val="1"/>
        <c:lblAlgn val="ctr"/>
        <c:lblOffset val="100"/>
      </c:catAx>
      <c:valAx>
        <c:axId val="7338393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ko-KR"/>
          </a:p>
        </c:txPr>
        <c:crossAx val="733780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379691601049928"/>
          <c:y val="0.51456988188976316"/>
          <c:w val="0.21620308398950142"/>
          <c:h val="0.29610999015748052"/>
        </c:manualLayout>
      </c:layout>
      <c:txPr>
        <a:bodyPr/>
        <a:lstStyle/>
        <a:p>
          <a:pPr>
            <a:defRPr baseline="0">
              <a:solidFill>
                <a:schemeClr val="bg1"/>
              </a:solidFill>
            </a:defRPr>
          </a:pPr>
          <a:endParaRPr lang="ko-KR"/>
        </a:p>
      </c:txPr>
    </c:legend>
    <c:plotVisOnly val="1"/>
  </c:chart>
  <c:txPr>
    <a:bodyPr/>
    <a:lstStyle/>
    <a:p>
      <a:pPr>
        <a:defRPr sz="1800"/>
      </a:pPr>
      <a:endParaRPr lang="ko-KR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0.25843</cdr:x>
      <cdr:y>0.15398</cdr:y>
    </cdr:from>
    <cdr:to>
      <cdr:x>0.37079</cdr:x>
      <cdr:y>0.25567</cdr:y>
    </cdr:to>
    <cdr:sp macro="" textlink="">
      <cdr:nvSpPr>
        <cdr:cNvPr id="2" name="TextBox 16"/>
        <cdr:cNvSpPr txBox="1"/>
      </cdr:nvSpPr>
      <cdr:spPr>
        <a:xfrm xmlns:a="http://schemas.openxmlformats.org/drawingml/2006/main">
          <a:off x="1656184" y="792088"/>
          <a:ext cx="720080" cy="5231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1pPr>
          <a:lvl2pPr marL="457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2pPr>
          <a:lvl3pPr marL="914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3pPr>
          <a:lvl4pPr marL="1371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4pPr>
          <a:lvl5pPr marL="18288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5pPr>
          <a:lvl6pPr marL="22860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6pPr>
          <a:lvl7pPr marL="2743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7pPr>
          <a:lvl8pPr marL="3200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8pPr>
          <a:lvl9pPr marL="3657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9pPr>
          <a:extLst/>
        </a:lstStyle>
        <a:p xmlns:a="http://schemas.openxmlformats.org/drawingml/2006/main">
          <a:r>
            <a:rPr lang="en-US" altLang="ko-KR" smtClean="0">
              <a:solidFill>
                <a:sysClr val="windowText" lastClr="000000"/>
              </a:solidFill>
            </a:rPr>
            <a:t>3068</a:t>
          </a:r>
          <a:endParaRPr lang="ko-KR" altLang="en-US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0.39326</cdr:x>
      <cdr:y>0.06999</cdr:y>
    </cdr:from>
    <cdr:to>
      <cdr:x>0.50562</cdr:x>
      <cdr:y>0.17168</cdr:y>
    </cdr:to>
    <cdr:sp macro="" textlink="">
      <cdr:nvSpPr>
        <cdr:cNvPr id="3" name="TextBox 16"/>
        <cdr:cNvSpPr txBox="1"/>
      </cdr:nvSpPr>
      <cdr:spPr>
        <a:xfrm xmlns:a="http://schemas.openxmlformats.org/drawingml/2006/main">
          <a:off x="2520280" y="360040"/>
          <a:ext cx="720080" cy="5231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1pPr>
          <a:lvl2pPr marL="457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2pPr>
          <a:lvl3pPr marL="914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3pPr>
          <a:lvl4pPr marL="1371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4pPr>
          <a:lvl5pPr marL="18288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5pPr>
          <a:lvl6pPr marL="22860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6pPr>
          <a:lvl7pPr marL="2743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7pPr>
          <a:lvl8pPr marL="3200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8pPr>
          <a:lvl9pPr marL="3657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9pPr>
          <a:extLst/>
        </a:lstStyle>
        <a:p xmlns:a="http://schemas.openxmlformats.org/drawingml/2006/main">
          <a:r>
            <a:rPr lang="en-US" altLang="ko-KR" smtClean="0">
              <a:solidFill>
                <a:sysClr val="windowText" lastClr="000000"/>
              </a:solidFill>
            </a:rPr>
            <a:t>3441</a:t>
          </a:r>
          <a:endParaRPr lang="ko-KR" altLang="en-US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0.51685</cdr:x>
      <cdr:y>0.06999</cdr:y>
    </cdr:from>
    <cdr:to>
      <cdr:x>0.62921</cdr:x>
      <cdr:y>0.17168</cdr:y>
    </cdr:to>
    <cdr:sp macro="" textlink="">
      <cdr:nvSpPr>
        <cdr:cNvPr id="4" name="TextBox 16"/>
        <cdr:cNvSpPr txBox="1"/>
      </cdr:nvSpPr>
      <cdr:spPr>
        <a:xfrm xmlns:a="http://schemas.openxmlformats.org/drawingml/2006/main">
          <a:off x="3312368" y="360040"/>
          <a:ext cx="720080" cy="5231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1pPr>
          <a:lvl2pPr marL="457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2pPr>
          <a:lvl3pPr marL="914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3pPr>
          <a:lvl4pPr marL="1371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4pPr>
          <a:lvl5pPr marL="18288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5pPr>
          <a:lvl6pPr marL="22860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6pPr>
          <a:lvl7pPr marL="2743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7pPr>
          <a:lvl8pPr marL="3200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8pPr>
          <a:lvl9pPr marL="3657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9pPr>
          <a:extLst/>
        </a:lstStyle>
        <a:p xmlns:a="http://schemas.openxmlformats.org/drawingml/2006/main">
          <a:r>
            <a:rPr lang="en-US" altLang="ko-KR" smtClean="0">
              <a:solidFill>
                <a:sysClr val="windowText" lastClr="000000"/>
              </a:solidFill>
            </a:rPr>
            <a:t>3424</a:t>
          </a:r>
          <a:endParaRPr lang="ko-KR" altLang="en-US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0.65169</cdr:x>
      <cdr:y>0.05599</cdr:y>
    </cdr:from>
    <cdr:to>
      <cdr:x>0.76404</cdr:x>
      <cdr:y>0.15768</cdr:y>
    </cdr:to>
    <cdr:sp macro="" textlink="">
      <cdr:nvSpPr>
        <cdr:cNvPr id="5" name="TextBox 16"/>
        <cdr:cNvSpPr txBox="1"/>
      </cdr:nvSpPr>
      <cdr:spPr>
        <a:xfrm xmlns:a="http://schemas.openxmlformats.org/drawingml/2006/main">
          <a:off x="4176464" y="288032"/>
          <a:ext cx="720080" cy="52310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1pPr>
          <a:lvl2pPr marL="457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2pPr>
          <a:lvl3pPr marL="914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3pPr>
          <a:lvl4pPr marL="1371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4pPr>
          <a:lvl5pPr marL="18288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5pPr>
          <a:lvl6pPr marL="22860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6pPr>
          <a:lvl7pPr marL="27432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7pPr>
          <a:lvl8pPr marL="32004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8pPr>
          <a:lvl9pPr marL="3657600" algn="l" rtl="0" latinLnBrk="1">
            <a:defRPr lang="ko-KR" sz="1800" kern="1200">
              <a:solidFill>
                <a:sysClr val="window" lastClr="FFFFFF"/>
              </a:solidFill>
              <a:latin typeface="Corbel"/>
              <a:ea typeface="HY엽서L"/>
            </a:defRPr>
          </a:lvl9pPr>
          <a:extLst/>
        </a:lstStyle>
        <a:p xmlns:a="http://schemas.openxmlformats.org/drawingml/2006/main">
          <a:r>
            <a:rPr lang="en-US" altLang="ko-KR" smtClean="0">
              <a:solidFill>
                <a:sysClr val="windowText" lastClr="000000"/>
              </a:solidFill>
            </a:rPr>
            <a:t>3520</a:t>
          </a:r>
          <a:endParaRPr lang="ko-KR" altLang="en-US">
            <a:solidFill>
              <a:sysClr val="windowText" lastClr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1">
              <a:defRPr lang="ko-KR" sz="1200"/>
            </a:lvl1pPr>
            <a:extLst/>
          </a:lstStyle>
          <a:p>
            <a:endParaRPr 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1">
              <a:defRPr lang="ko-KR" sz="1200"/>
            </a:lvl1pPr>
            <a:extLst/>
          </a:lstStyle>
          <a:p>
            <a:fld id="{C238408C-6839-46EE-8131-EDA75C487F2E}" type="datetimeFigureOut">
              <a:rPr/>
              <a:pPr/>
              <a:t>2006/6/30</a:t>
            </a:fld>
            <a:endParaRPr lang="ko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ko-K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latinLnBrk="1"/>
            <a:r>
              <a:rPr lang="ko-KR"/>
              <a:t>마스터 텍스트 스타일을 편집합니다</a:t>
            </a:r>
          </a:p>
          <a:p>
            <a:pPr lvl="1" latinLnBrk="1"/>
            <a:r>
              <a:rPr lang="ko-KR"/>
              <a:t>둘째 수준</a:t>
            </a:r>
          </a:p>
          <a:p>
            <a:pPr lvl="2" latinLnBrk="1"/>
            <a:r>
              <a:rPr lang="ko-KR"/>
              <a:t>셋째 수준</a:t>
            </a:r>
          </a:p>
          <a:p>
            <a:pPr lvl="3" latinLnBrk="1"/>
            <a:r>
              <a:rPr lang="ko-KR"/>
              <a:t>넷째 수준</a:t>
            </a:r>
          </a:p>
          <a:p>
            <a:pPr lvl="4" latinLnBrk="1"/>
            <a:r>
              <a:rPr lang="ko-KR"/>
              <a:t>다섯째 수준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1">
              <a:defRPr lang="ko-KR" sz="1200"/>
            </a:lvl1pPr>
            <a:extLst/>
          </a:lstStyle>
          <a:p>
            <a:endParaRPr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1">
              <a:defRPr lang="ko-KR" sz="1200"/>
            </a:lvl1pPr>
            <a:extLst/>
          </a:lstStyle>
          <a:p>
            <a:fld id="{87D77045-401A-4D5E-BFE3-54C21A8A6634}" type="slidenum">
              <a:rPr/>
              <a:pPr/>
              <a:t>‹#›</a:t>
            </a:fld>
            <a:endParaRPr 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1">
      <a:defRPr lang="ko-K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ko-KR" smtClean="0"/>
              <a:pPr/>
              <a:t>1</a:t>
            </a:fld>
            <a:endParaRPr lang="ko-K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10</a:t>
            </a:fld>
            <a:endParaRPr lang="ko-K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11</a:t>
            </a:fld>
            <a:endParaRPr lang="ko-K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12</a:t>
            </a:fld>
            <a:endParaRPr lang="ko-K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13</a:t>
            </a:fld>
            <a:endParaRPr lang="ko-K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14</a:t>
            </a:fld>
            <a:endParaRPr lang="ko-K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15</a:t>
            </a:fld>
            <a:endParaRPr lang="ko-K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16</a:t>
            </a:fld>
            <a:endParaRPr lang="ko-K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17</a:t>
            </a:fld>
            <a:endParaRPr lang="ko-K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18</a:t>
            </a:fld>
            <a:endParaRPr lang="ko-K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19</a:t>
            </a:fld>
            <a:endParaRPr 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</a:t>
            </a:fld>
            <a:endParaRPr lang="ko-K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20</a:t>
            </a:fld>
            <a:endParaRPr lang="ko-K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21</a:t>
            </a:fld>
            <a:endParaRPr 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3</a:t>
            </a:fld>
            <a:endParaRPr lang="ko-K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4</a:t>
            </a:fld>
            <a:endParaRPr lang="ko-K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5</a:t>
            </a:fld>
            <a:endParaRPr lang="ko-K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6</a:t>
            </a:fld>
            <a:endParaRPr lang="ko-K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7</a:t>
            </a:fld>
            <a:endParaRPr lang="ko-K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8</a:t>
            </a:fld>
            <a:endParaRPr lang="ko-K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altLang="ko-KR" smtClean="0"/>
              <a:pPr/>
              <a:t>9</a:t>
            </a:fld>
            <a:endParaRPr 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3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1" lang="ko-KR"/>
          </a:p>
        </p:txBody>
      </p:sp>
      <p:sp>
        <p:nvSpPr>
          <p:cNvPr id="36" name="Shape 35"/>
          <p:cNvSpPr>
            <a:spLocks/>
          </p:cNvSpPr>
          <p:nvPr/>
        </p:nvSpPr>
        <p:spPr bwMode="auto">
          <a:xfrm>
            <a:off x="4821864" y="1066800"/>
            <a:ext cx="4343400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1" lang="ko-KR"/>
          </a:p>
        </p:txBody>
      </p:sp>
      <p:sp>
        <p:nvSpPr>
          <p:cNvPr id="43" name="Shape 42"/>
          <p:cNvSpPr>
            <a:spLocks/>
          </p:cNvSpPr>
          <p:nvPr/>
        </p:nvSpPr>
        <p:spPr bwMode="auto">
          <a:xfrm>
            <a:off x="290624" y="-14176"/>
            <a:ext cx="5562600" cy="6553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1" lang="ko-KR"/>
          </a:p>
        </p:txBody>
      </p:sp>
      <p:sp>
        <p:nvSpPr>
          <p:cNvPr id="22" name="Shape 21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1" lang="ko-KR"/>
          </a:p>
        </p:txBody>
      </p:sp>
      <p:sp>
        <p:nvSpPr>
          <p:cNvPr id="24" name="Shape 23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1" lang="ko-KR"/>
          </a:p>
        </p:txBody>
      </p:sp>
      <p:sp>
        <p:nvSpPr>
          <p:cNvPr id="26" name="Shape 25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1" lang="ko-KR"/>
          </a:p>
        </p:txBody>
      </p:sp>
      <p:sp>
        <p:nvSpPr>
          <p:cNvPr id="27" name="Shape 26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1" lang="ko-KR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77000" y="6416675"/>
            <a:ext cx="2133600" cy="365125"/>
          </a:xfrm>
        </p:spPr>
        <p:txBody>
          <a:bodyPr/>
          <a:lstStyle>
            <a:extLst/>
          </a:lstStyle>
          <a:p>
            <a:fld id="{743653DA-8BF4-4869-96FE-9BCF43372D46}" type="datetimeFigureOut">
              <a:rPr/>
              <a:pPr/>
              <a:t>2006/6/30</a:t>
            </a:fld>
            <a:endParaRPr kumimoji="1" lang="ko-K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kumimoji="1" lang="ko-K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610600" y="6416675"/>
            <a:ext cx="457200" cy="365125"/>
          </a:xfrm>
        </p:spPr>
        <p:txBody>
          <a:bodyPr/>
          <a:lstStyle>
            <a:extLst/>
          </a:lstStyle>
          <a:p>
            <a:fld id="{72AC53DF-4216-466D-99A7-94400E6C2A25}" type="slidenum">
              <a:rPr/>
              <a:pPr/>
              <a:t>‹#›</a:t>
            </a:fld>
            <a:endParaRPr kumimoji="1" lang="ko-KR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45" name="Rectangle 44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3400" y="464504"/>
            <a:ext cx="8153400" cy="774192"/>
          </a:xfrm>
        </p:spPr>
        <p:txBody>
          <a:bodyPr/>
          <a:lstStyle>
            <a:lvl1pPr marR="9144" algn="r" eaLnBrk="1" latinLnBrk="1" hangingPunct="1">
              <a:defRPr kumimoji="1" lang="ko-KR" sz="3800"/>
            </a:lvl1pPr>
            <a:extLst/>
          </a:lstStyle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838381" y="1371600"/>
            <a:ext cx="3848419" cy="457200"/>
          </a:xfrm>
        </p:spPr>
        <p:txBody>
          <a:bodyPr tIns="0"/>
          <a:lstStyle>
            <a:lvl1pPr marL="0" indent="0" algn="r" eaLnBrk="1" latinLnBrk="1" hangingPunct="1">
              <a:spcBef>
                <a:spcPts val="0"/>
              </a:spcBef>
              <a:buNone/>
              <a:defRPr kumimoji="1" lang="ko-KR" sz="2000">
                <a:solidFill>
                  <a:schemeClr val="tx1"/>
                </a:solidFill>
              </a:defRPr>
            </a:lvl1pPr>
            <a:lvl2pPr marL="457200" indent="0" algn="ctr" eaLnBrk="1" latinLnBrk="1" hangingPunct="1">
              <a:buNone/>
            </a:lvl2pPr>
            <a:lvl3pPr marL="914400" indent="0" algn="ctr" eaLnBrk="1" latinLnBrk="1" hangingPunct="1">
              <a:buNone/>
            </a:lvl3pPr>
            <a:lvl4pPr marL="1371600" indent="0" algn="ctr" eaLnBrk="1" latinLnBrk="1" hangingPunct="1">
              <a:buNone/>
            </a:lvl4pPr>
            <a:lvl5pPr marL="1828800" indent="0" algn="ctr" eaLnBrk="1" latinLnBrk="1" hangingPunct="1">
              <a:buNone/>
            </a:lvl5pPr>
            <a:lvl6pPr marL="2286000" indent="0" algn="ctr" eaLnBrk="1" latinLnBrk="1" hangingPunct="1">
              <a:buNone/>
            </a:lvl6pPr>
            <a:lvl7pPr marL="2743200" indent="0" algn="ctr" eaLnBrk="1" latinLnBrk="1" hangingPunct="1">
              <a:buNone/>
            </a:lvl7pPr>
            <a:lvl8pPr marL="3200400" indent="0" algn="ctr" eaLnBrk="1" latinLnBrk="1" hangingPunct="1">
              <a:buNone/>
            </a:lvl8pPr>
            <a:lvl9pPr marL="3657600" indent="0" algn="ctr" eaLnBrk="1" latinLnBrk="1" hangingPunct="1">
              <a:buNone/>
            </a:lvl9pPr>
            <a:extLst/>
          </a:lstStyle>
          <a:p>
            <a:pPr eaLnBrk="1" latinLnBrk="1" hangingPunct="1"/>
            <a:r>
              <a:rPr lang="ko-KR" altLang="en-US" smtClean="0"/>
              <a:t>마스터 부제목 스타일 편집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59" name="Rectangle 5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60" name="Rectangle 5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61" name="Rectangle 6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62" name="Rectangle 6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129108-AC8D-4212-9283-60D9E99BF07A}" type="datetimeFigureOut">
              <a:rPr/>
              <a:pPr/>
              <a:t>2006/6/30</a:t>
            </a:fld>
            <a:endParaRPr kumimoji="1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1" 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352800"/>
            <a:ext cx="7772400" cy="1974059"/>
          </a:xfrm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7500000"/>
              </a:lightRig>
            </a:scene3d>
            <a:sp3d contourW="6350" prstMaterial="metal">
              <a:bevelT w="13081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eaLnBrk="1" latinLnBrk="1" hangingPunct="1">
              <a:buNone/>
              <a:defRPr kumimoji="1" lang="ko-KR" sz="4000" b="1" cap="all">
                <a:ln/>
                <a:solidFill>
                  <a:schemeClr val="tx1"/>
                </a:solidFill>
                <a:effectLst>
                  <a:reflection blurRad="12700" stA="50000" endPos="50000" dir="5400000" sy="-100000" rotWithShape="0"/>
                </a:effectLst>
              </a:defRPr>
            </a:lvl1pPr>
            <a:extLst/>
          </a:lstStyle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334000"/>
            <a:ext cx="7772400" cy="1052512"/>
          </a:xfrm>
        </p:spPr>
        <p:txBody>
          <a:bodyPr anchor="t"/>
          <a:lstStyle>
            <a:lvl1pPr marL="374904" eaLnBrk="1" latinLnBrk="1" hangingPunct="1">
              <a:buNone/>
              <a:defRPr kumimoji="1" lang="ko-KR" sz="2000">
                <a:solidFill>
                  <a:schemeClr val="tx2"/>
                </a:solidFill>
              </a:defRPr>
            </a:lvl1pPr>
            <a:lvl2pPr eaLnBrk="1" latinLnBrk="1" hangingPunct="1">
              <a:buNone/>
              <a:defRPr kumimoji="1" lang="ko-KR" sz="18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1" hangingPunct="1">
              <a:buNone/>
              <a:defRPr kumimoji="1" lang="ko-KR" sz="1600">
                <a:solidFill>
                  <a:schemeClr val="tx1">
                    <a:tint val="75000"/>
                  </a:schemeClr>
                </a:solidFill>
              </a:defRPr>
            </a:lvl3pPr>
            <a:lvl4pPr eaLnBrk="1" latinLnBrk="1" hangingPunct="1">
              <a:buNone/>
              <a:defRPr kumimoji="1" lang="ko-KR" sz="1400">
                <a:solidFill>
                  <a:schemeClr val="tx1">
                    <a:tint val="75000"/>
                  </a:schemeClr>
                </a:solidFill>
              </a:defRPr>
            </a:lvl4pPr>
            <a:lvl5pPr eaLnBrk="1" latinLnBrk="1" hangingPunct="1">
              <a:buNone/>
              <a:defRPr kumimoji="1" lang="ko-KR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DED3D3-6235-4F4C-B439-DF277FB555A7}" type="datetimeFigureOut">
              <a:rPr/>
              <a:pPr/>
              <a:t>2006/6/30</a:t>
            </a:fld>
            <a:endParaRPr kumimoji="1" lang="ko-K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5562600" cy="365125"/>
          </a:xfrm>
        </p:spPr>
        <p:txBody>
          <a:bodyPr/>
          <a:lstStyle>
            <a:extLst/>
          </a:lstStyle>
          <a:p>
            <a:endParaRPr kumimoji="1" lang="ko-K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1" lang="ko-K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1295400"/>
          </a:xfrm>
        </p:spPr>
        <p:txBody>
          <a:bodyPr anchor="ctr"/>
          <a:lstStyle>
            <a:extLst/>
          </a:lstStyle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600200"/>
            <a:ext cx="4038600" cy="4525963"/>
          </a:xfrm>
        </p:spPr>
        <p:txBody>
          <a:bodyPr/>
          <a:lstStyle>
            <a:lvl1pPr marL="0" indent="0" eaLnBrk="1" latinLnBrk="1" hangingPunct="1">
              <a:buFontTx/>
              <a:buNone/>
              <a:defRPr kumimoji="1" lang="ko-KR" sz="2000"/>
            </a:lvl1pPr>
            <a:lvl2pPr eaLnBrk="1" latinLnBrk="1" hangingPunct="1">
              <a:defRPr kumimoji="1" lang="ko-KR" sz="2400"/>
            </a:lvl2pPr>
            <a:lvl3pPr eaLnBrk="1" latinLnBrk="1" hangingPunct="1">
              <a:defRPr kumimoji="1" lang="ko-KR" sz="2000"/>
            </a:lvl3pPr>
            <a:lvl4pPr eaLnBrk="1" latinLnBrk="1" hangingPunct="1">
              <a:defRPr kumimoji="1" lang="ko-KR" sz="1800"/>
            </a:lvl4pPr>
            <a:lvl5pPr eaLnBrk="1" latinLnBrk="1" hangingPunct="1">
              <a:defRPr kumimoji="1" lang="ko-KR" sz="18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600200"/>
            <a:ext cx="4038600" cy="4525963"/>
          </a:xfrm>
        </p:spPr>
        <p:txBody>
          <a:bodyPr/>
          <a:lstStyle>
            <a:lvl1pPr eaLnBrk="1" latinLnBrk="1" hangingPunct="1">
              <a:defRPr kumimoji="1" lang="ko-KR" sz="2800"/>
            </a:lvl1pPr>
            <a:lvl2pPr eaLnBrk="1" latinLnBrk="1" hangingPunct="1">
              <a:defRPr kumimoji="1" lang="ko-KR" sz="2400"/>
            </a:lvl2pPr>
            <a:lvl3pPr eaLnBrk="1" latinLnBrk="1" hangingPunct="1">
              <a:defRPr kumimoji="1" lang="ko-KR" sz="2000"/>
            </a:lvl3pPr>
            <a:lvl4pPr eaLnBrk="1" latinLnBrk="1" hangingPunct="1">
              <a:defRPr kumimoji="1" lang="ko-KR" sz="1800"/>
            </a:lvl4pPr>
            <a:lvl5pPr eaLnBrk="1" latinLnBrk="1" hangingPunct="1">
              <a:defRPr kumimoji="1" lang="ko-KR" sz="18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5F1E3E-4B2F-4895-B65E-28B2E64F39F6}" type="datetimeFigureOut">
              <a:rPr/>
              <a:pPr/>
              <a:t>2006/6/30</a:t>
            </a:fld>
            <a:endParaRPr kumimoji="1"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1" lang="ko-K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305044" y="3867144"/>
            <a:ext cx="4533900" cy="1601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402264"/>
            <a:ext cx="8686800" cy="886265"/>
          </a:xfrm>
          <a:prstGeom prst="rect">
            <a:avLst/>
          </a:prstGeom>
          <a:solidFill>
            <a:schemeClr val="bg2">
              <a:alpha val="50000"/>
              <a:satMod val="18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 eaLnBrk="1" latinLnBrk="1" hangingPunct="1">
              <a:defRPr kumimoji="1" lang="ko-KR" sz="4000"/>
            </a:lvl1pPr>
            <a:extLst/>
          </a:lstStyle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 eaLnBrk="1" latinLnBrk="1" hangingPunct="1">
              <a:buNone/>
              <a:defRPr kumimoji="1" lang="ko-KR" sz="2400" b="1">
                <a:solidFill>
                  <a:schemeClr val="accent2"/>
                </a:solidFill>
              </a:defRPr>
            </a:lvl1pPr>
            <a:lvl2pPr eaLnBrk="1" latinLnBrk="1" hangingPunct="1">
              <a:buNone/>
              <a:defRPr kumimoji="1" lang="ko-KR" sz="2000" b="1"/>
            </a:lvl2pPr>
            <a:lvl3pPr eaLnBrk="1" latinLnBrk="1" hangingPunct="1">
              <a:buNone/>
              <a:defRPr kumimoji="1" lang="ko-KR" sz="1800" b="1"/>
            </a:lvl3pPr>
            <a:lvl4pPr eaLnBrk="1" latinLnBrk="1" hangingPunct="1">
              <a:buNone/>
              <a:defRPr kumimoji="1" lang="ko-KR" sz="1600" b="1"/>
            </a:lvl4pPr>
            <a:lvl5pPr eaLnBrk="1" latinLnBrk="1" hangingPunct="1">
              <a:buNone/>
              <a:defRPr kumimoji="1" lang="ko-KR" sz="1600" b="1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 eaLnBrk="1" latinLnBrk="1" hangingPunct="1">
              <a:buNone/>
              <a:defRPr kumimoji="1" lang="ko-KR" sz="2400" b="1">
                <a:solidFill>
                  <a:schemeClr val="accent2"/>
                </a:solidFill>
              </a:defRPr>
            </a:lvl1pPr>
            <a:lvl2pPr eaLnBrk="1" latinLnBrk="1" hangingPunct="1">
              <a:buNone/>
              <a:defRPr kumimoji="1" lang="ko-KR" sz="2000" b="1"/>
            </a:lvl2pPr>
            <a:lvl3pPr eaLnBrk="1" latinLnBrk="1" hangingPunct="1">
              <a:buNone/>
              <a:defRPr kumimoji="1" lang="ko-KR" sz="1800" b="1"/>
            </a:lvl3pPr>
            <a:lvl4pPr eaLnBrk="1" latinLnBrk="1" hangingPunct="1">
              <a:buNone/>
              <a:defRPr kumimoji="1" lang="ko-KR" sz="1600" b="1"/>
            </a:lvl4pPr>
            <a:lvl5pPr eaLnBrk="1" latinLnBrk="1" hangingPunct="1">
              <a:buNone/>
              <a:defRPr kumimoji="1" lang="ko-KR" sz="1600" b="1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 eaLnBrk="1" latinLnBrk="1" hangingPunct="1">
              <a:defRPr kumimoji="1" lang="ko-KR" sz="2400"/>
            </a:lvl1pPr>
            <a:lvl2pPr eaLnBrk="1" latinLnBrk="1" hangingPunct="1">
              <a:defRPr kumimoji="1" lang="ko-KR" sz="2000"/>
            </a:lvl2pPr>
            <a:lvl3pPr eaLnBrk="1" latinLnBrk="1" hangingPunct="1">
              <a:defRPr kumimoji="1" lang="ko-KR" sz="1800"/>
            </a:lvl3pPr>
            <a:lvl4pPr eaLnBrk="1" latinLnBrk="1" hangingPunct="1">
              <a:defRPr kumimoji="1" lang="ko-KR" sz="1600"/>
            </a:lvl4pPr>
            <a:lvl5pPr eaLnBrk="1" latinLnBrk="1" hangingPunct="1">
              <a:defRPr kumimoji="1" lang="ko-KR" sz="16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 eaLnBrk="1" latinLnBrk="1" hangingPunct="1">
              <a:defRPr kumimoji="1" lang="ko-KR" sz="2400"/>
            </a:lvl1pPr>
            <a:lvl2pPr eaLnBrk="1" latinLnBrk="1" hangingPunct="1">
              <a:defRPr kumimoji="1" lang="ko-KR" sz="2000"/>
            </a:lvl2pPr>
            <a:lvl3pPr eaLnBrk="1" latinLnBrk="1" hangingPunct="1">
              <a:defRPr kumimoji="1" lang="ko-KR" sz="1800"/>
            </a:lvl3pPr>
            <a:lvl4pPr eaLnBrk="1" latinLnBrk="1" hangingPunct="1">
              <a:defRPr kumimoji="1" lang="ko-KR" sz="1600"/>
            </a:lvl4pPr>
            <a:lvl5pPr eaLnBrk="1" latinLnBrk="1" hangingPunct="1">
              <a:defRPr kumimoji="1" lang="ko-KR" sz="16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085435-8225-4333-BFFA-0096413F0D76}" type="datetimeFigureOut">
              <a:rPr/>
              <a:pPr/>
              <a:t>2006/6/30</a:t>
            </a:fld>
            <a:endParaRPr kumimoji="1" lang="ko-K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ko-K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1" lang="ko-KR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 eaLnBrk="1" latinLnBrk="1" hangingPunct="1">
              <a:defRPr kumimoji="1" lang="ko-KR" sz="4000" cap="none" baseline="0"/>
            </a:lvl1pPr>
            <a:extLst/>
          </a:lstStyle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83C494-2A87-468C-A21B-CB14FB9ABB00}" type="datetimeFigureOut">
              <a:rPr/>
              <a:pPr/>
              <a:t>2006/6/30</a:t>
            </a:fld>
            <a:endParaRPr kumimoji="1" lang="ko-K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ko-K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1" 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180FA0-5B31-4864-A2BB-719EA5A679C6}" type="datetimeFigureOut">
              <a:rPr/>
              <a:pPr/>
              <a:t>2006/6/30</a:t>
            </a:fld>
            <a:endParaRPr kumimoji="1" lang="ko-K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ko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1" 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내용(캡션 포함)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 eaLnBrk="1" latinLnBrk="1" hangingPunct="1">
              <a:buNone/>
              <a:defRPr kumimoji="1" lang="ko-KR" sz="3600" b="0"/>
            </a:lvl1pPr>
            <a:extLst/>
          </a:lstStyle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 eaLnBrk="1" latinLnBrk="1" hangingPunct="1">
              <a:buNone/>
              <a:defRPr kumimoji="1" lang="ko-KR" sz="1800"/>
            </a:lvl1pPr>
            <a:lvl2pPr eaLnBrk="1" latinLnBrk="1" hangingPunct="1">
              <a:buNone/>
              <a:defRPr kumimoji="1" lang="ko-KR" sz="1200"/>
            </a:lvl2pPr>
            <a:lvl3pPr eaLnBrk="1" latinLnBrk="1" hangingPunct="1">
              <a:buNone/>
              <a:defRPr kumimoji="1" lang="ko-KR" sz="1000"/>
            </a:lvl3pPr>
            <a:lvl4pPr eaLnBrk="1" latinLnBrk="1" hangingPunct="1">
              <a:buNone/>
              <a:defRPr kumimoji="1" lang="ko-KR" sz="900"/>
            </a:lvl4pPr>
            <a:lvl5pPr eaLnBrk="1" latinLnBrk="1" hangingPunct="1">
              <a:buNone/>
              <a:defRPr kumimoji="1" lang="ko-KR" sz="9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 eaLnBrk="1" latinLnBrk="1" hangingPunct="1">
              <a:defRPr kumimoji="1" lang="ko-KR" sz="3200"/>
            </a:lvl1pPr>
            <a:lvl2pPr eaLnBrk="1" latinLnBrk="1" hangingPunct="1">
              <a:defRPr kumimoji="1" lang="ko-KR" sz="2800"/>
            </a:lvl2pPr>
            <a:lvl3pPr eaLnBrk="1" latinLnBrk="1" hangingPunct="1">
              <a:defRPr kumimoji="1" lang="ko-KR" sz="2400"/>
            </a:lvl3pPr>
            <a:lvl4pPr eaLnBrk="1" latinLnBrk="1" hangingPunct="1">
              <a:defRPr kumimoji="1" lang="ko-KR" sz="2000"/>
            </a:lvl4pPr>
            <a:lvl5pPr eaLnBrk="1" latinLnBrk="1" hangingPunct="1">
              <a:defRPr kumimoji="1" lang="ko-KR" sz="20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lang="ko-KR" altLang="en-US" smtClean="0"/>
              <a:t>둘째 수준</a:t>
            </a:r>
          </a:p>
          <a:p>
            <a:pPr lvl="2" eaLnBrk="1" latinLnBrk="1" hangingPunct="1"/>
            <a:r>
              <a:rPr lang="ko-KR" altLang="en-US" smtClean="0"/>
              <a:t>셋째 수준</a:t>
            </a:r>
          </a:p>
          <a:p>
            <a:pPr lvl="3" eaLnBrk="1" latinLnBrk="1" hangingPunct="1"/>
            <a:r>
              <a:rPr lang="ko-KR" altLang="en-US" smtClean="0"/>
              <a:t>넷째 수준</a:t>
            </a:r>
          </a:p>
          <a:p>
            <a:pPr lvl="4" eaLnBrk="1" latinLnBrk="1" hangingPunct="1"/>
            <a:r>
              <a:rPr lang="ko-KR" altLang="en-US" smtClean="0"/>
              <a:t>다섯째 수준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ECC0C8-36B8-442A-833D-B6AACE86BB77}" type="datetimeFigureOut">
              <a:rPr/>
              <a:pPr/>
              <a:t>2006/6/30</a:t>
            </a:fld>
            <a:endParaRPr kumimoji="1"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1" lang="ko-K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그림(캡션 포함)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17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6858000" cy="914400"/>
          </a:xfrm>
        </p:spPr>
        <p:txBody>
          <a:bodyPr anchor="b"/>
          <a:lstStyle>
            <a:lvl1pPr algn="l" eaLnBrk="1" latinLnBrk="1" hangingPunct="1">
              <a:buNone/>
              <a:defRPr kumimoji="1" lang="ko-KR" sz="2100" b="0"/>
            </a:lvl1pPr>
            <a:extLst/>
          </a:lstStyle>
          <a:p>
            <a:pPr eaLnBrk="1" latinLnBrk="1" hangingPunct="1"/>
            <a:r>
              <a:rPr lang="ko-KR" altLang="en-US" smtClean="0"/>
              <a:t>마스터 제목 스타일 편집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6712" y="1905000"/>
            <a:ext cx="8778240" cy="4960144"/>
          </a:xfrm>
        </p:spPr>
        <p:txBody>
          <a:bodyPr/>
          <a:lstStyle>
            <a:lvl1pPr eaLnBrk="1" latinLnBrk="1" hangingPunct="1">
              <a:buNone/>
              <a:defRPr kumimoji="1" lang="ko-KR" sz="3200"/>
            </a:lvl1pPr>
            <a:extLst/>
          </a:lstStyle>
          <a:p>
            <a:r>
              <a:rPr kumimoji="1" lang="ko-KR" altLang="en-US" smtClean="0"/>
              <a:t>그림을 추가하려면 아이콘을 클릭하십시오</a:t>
            </a:r>
            <a:endParaRPr kumimoji="1" lang="ko-K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1150144"/>
            <a:ext cx="6858000" cy="685800"/>
          </a:xfrm>
        </p:spPr>
        <p:txBody>
          <a:bodyPr/>
          <a:lstStyle>
            <a:lvl1pPr marL="27432" indent="0" eaLnBrk="1" latinLnBrk="1" hangingPunct="1">
              <a:spcBef>
                <a:spcPts val="0"/>
              </a:spcBef>
              <a:buNone/>
              <a:defRPr kumimoji="1" lang="ko-KR" sz="1400">
                <a:solidFill>
                  <a:srgbClr val="FFFFFF"/>
                </a:solidFill>
              </a:defRPr>
            </a:lvl1pPr>
            <a:lvl2pPr eaLnBrk="1" latinLnBrk="1" hangingPunct="1">
              <a:defRPr kumimoji="1" lang="ko-KR" sz="1200"/>
            </a:lvl2pPr>
            <a:lvl3pPr eaLnBrk="1" latinLnBrk="1" hangingPunct="1">
              <a:defRPr kumimoji="1" lang="ko-KR" sz="1000"/>
            </a:lvl3pPr>
            <a:lvl4pPr eaLnBrk="1" latinLnBrk="1" hangingPunct="1">
              <a:defRPr kumimoji="1" lang="ko-KR" sz="900"/>
            </a:lvl4pPr>
            <a:lvl5pPr eaLnBrk="1" latinLnBrk="1" hangingPunct="1">
              <a:defRPr kumimoji="1" lang="ko-KR" sz="900"/>
            </a:lvl5pPr>
            <a:extLst/>
          </a:lstStyle>
          <a:p>
            <a:pPr lvl="0" eaLnBrk="1" latinLnBrk="1" hangingPunct="1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14" name="Group 17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20EC5-AC53-4169-941E-EDF10CD23748}" type="datetimeFigureOut">
              <a:rPr/>
              <a:pPr/>
              <a:t>2006/6/30</a:t>
            </a:fld>
            <a:endParaRPr kumimoji="1" lang="ko-K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D93096-5B34-4342-9326-69289CEAE4C2}" type="slidenum">
              <a:rPr/>
              <a:pPr/>
              <a:t>‹#›</a:t>
            </a:fld>
            <a:endParaRPr kumimoji="1" lang="ko-K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latinLnBrk="1"/>
            <a:endParaRPr kumimoji="1" lang="ko-KR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pPr eaLnBrk="1" latinLnBrk="1" hangingPunct="1"/>
            <a:r>
              <a:rPr kumimoji="1" lang="ko-KR" altLang="en-US" smtClean="0"/>
              <a:t>마스터 제목 스타일 편집</a:t>
            </a:r>
            <a:endParaRPr kumimoji="1" lang="en-US" smtClean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1" hangingPunct="1"/>
            <a:r>
              <a:rPr kumimoji="1" lang="ko-KR" altLang="en-US" smtClean="0"/>
              <a:t>마스터 텍스트 스타일을 편집합니다</a:t>
            </a:r>
          </a:p>
          <a:p>
            <a:pPr lvl="1" eaLnBrk="1" latinLnBrk="1" hangingPunct="1"/>
            <a:r>
              <a:rPr kumimoji="1" lang="ko-KR" altLang="en-US" smtClean="0"/>
              <a:t>둘째 수준</a:t>
            </a:r>
          </a:p>
          <a:p>
            <a:pPr lvl="2" eaLnBrk="1" latinLnBrk="1" hangingPunct="1"/>
            <a:r>
              <a:rPr kumimoji="1" lang="ko-KR" altLang="en-US" smtClean="0"/>
              <a:t>셋째 수준</a:t>
            </a:r>
          </a:p>
          <a:p>
            <a:pPr lvl="3" eaLnBrk="1" latinLnBrk="1" hangingPunct="1"/>
            <a:r>
              <a:rPr kumimoji="1" lang="ko-KR" altLang="en-US" smtClean="0"/>
              <a:t>넷째 수준</a:t>
            </a:r>
          </a:p>
          <a:p>
            <a:pPr lvl="4" eaLnBrk="1" latinLnBrk="1" hangingPunct="1"/>
            <a:r>
              <a:rPr kumimoji="1" lang="ko-KR" altLang="en-US" smtClean="0"/>
              <a:t>다섯째 수준</a:t>
            </a:r>
            <a:endParaRPr kumimoji="1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1" hangingPunct="1">
              <a:defRPr kumimoji="1" lang="ko-KR" sz="1100">
                <a:solidFill>
                  <a:schemeClr val="tx2"/>
                </a:solidFill>
              </a:defRPr>
            </a:lvl1pPr>
            <a:extLst/>
          </a:lstStyle>
          <a:p>
            <a:fld id="{8D3816DF-213E-421B-92D3-C068DBB023D6}" type="datetimeFigureOut">
              <a:rPr kumimoji="1" lang="en-US" altLang="ko-KR">
                <a:solidFill>
                  <a:schemeClr val="tx2"/>
                </a:solidFill>
              </a:rPr>
              <a:pPr/>
              <a:t>9/23/2014</a:t>
            </a:fld>
            <a:endParaRPr kumimoji="1" lang="ko-KR" sz="110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1" hangingPunct="1">
              <a:defRPr kumimoji="1" lang="ko-KR" sz="1100">
                <a:solidFill>
                  <a:schemeClr val="tx2"/>
                </a:solidFill>
              </a:defRPr>
            </a:lvl1pPr>
            <a:extLst/>
          </a:lstStyle>
          <a:p>
            <a:pPr algn="r" latinLnBrk="1"/>
            <a:endParaRPr kumimoji="1" lang="ko-KR" sz="110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1" hangingPunct="1">
              <a:defRPr kumimoji="1" lang="ko-KR" sz="1200">
                <a:solidFill>
                  <a:schemeClr val="tx2"/>
                </a:solidFill>
              </a:defRPr>
            </a:lvl1pPr>
            <a:extLst/>
          </a:lstStyle>
          <a:p>
            <a:pPr algn="l" latinLnBrk="1"/>
            <a:fld id="{72AC53DF-4216-466D-99A7-94400E6C2A25}" type="slidenum">
              <a:rPr kumimoji="1" lang="ko-KR" sz="1200">
                <a:solidFill>
                  <a:schemeClr val="tx2"/>
                </a:solidFill>
              </a:rPr>
              <a:pPr algn="l" latinLnBrk="1"/>
              <a:t>‹#›</a:t>
            </a:fld>
            <a:endParaRPr kumimoji="1" lang="ko-KR" sz="1200">
              <a:solidFill>
                <a:schemeClr val="tx2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1" latinLnBrk="1" hangingPunct="1">
        <a:spcBef>
          <a:spcPct val="0"/>
        </a:spcBef>
        <a:buNone/>
        <a:defRPr kumimoji="1" lang="ko-KR" sz="4000" kern="1200" spc="-150" baseline="0">
          <a:solidFill>
            <a:schemeClr val="tx2">
              <a:satMod val="200000"/>
            </a:schemeClr>
          </a:soli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1" hangingPunct="1">
        <a:spcBef>
          <a:spcPts val="700"/>
        </a:spcBef>
        <a:buSzPct val="95000"/>
        <a:buFont typeface="Wingdings"/>
        <a:buChar char=""/>
        <a:defRPr kumimoji="1" lang="ko-KR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1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1" lang="ko-KR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"/>
        <a:defRPr kumimoji="1" lang="ko-KR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1" hangingPunct="1">
        <a:spcBef>
          <a:spcPct val="20000"/>
        </a:spcBef>
        <a:buClr>
          <a:schemeClr val="accent3"/>
        </a:buClr>
        <a:buFont typeface="Wingdings 3"/>
        <a:buChar char=""/>
        <a:defRPr kumimoji="1" lang="ko-KR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1" hangingPunct="1">
        <a:spcBef>
          <a:spcPct val="20000"/>
        </a:spcBef>
        <a:buClr>
          <a:schemeClr val="accent3"/>
        </a:buClr>
        <a:buFont typeface="Wingdings 2"/>
        <a:buChar char=""/>
        <a:defRPr kumimoji="1" lang="ko-KR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1" hangingPunct="1">
        <a:spcBef>
          <a:spcPct val="20000"/>
        </a:spcBef>
        <a:buClr>
          <a:schemeClr val="accent3"/>
        </a:buClr>
        <a:buFont typeface="Wingdings 2"/>
        <a:buChar char=""/>
        <a:defRPr kumimoji="1" lang="ko-K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1" lang="ko-KR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1" lang="ko-KR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1" lang="ko-KR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1" lang="ko-KR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1" lang="ko-KR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1" lang="ko-KR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1" lang="ko-KR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1" lang="ko-KR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1" lang="ko-KR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1" lang="ko-KR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1" lang="ko-KR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1" lang="ko-KR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hyperlink" Target="http://www.ytn.co.kr/_ln/0103_20140613164054383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ytn.co.kr/_ln/0103_201403041356523146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____2.xls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Documents%20and%20Settings\HSC\&#48148;&#53461;%20&#54868;&#47732;\&#49688;&#49345;&#54620;&#44536;&#45376;.Miss.Granny.2014.720p.DVDRip.XviD.AC3-Zoo(1280x720)\&#44053;&#51032;.wmv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Documents%20and%20Settings\HSC\&#48148;&#53461;%20&#54868;&#47732;\&#49688;&#49345;&#54620;&#44536;&#45376;.Miss.Granny.2014.720p.DVDRip.XviD.AC3-Zoo(1280x720)\&#47728;&#45712;&#47532;.wmv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Documents%20and%20Settings\HSC\&#48148;&#53461;%20&#54868;&#47732;\&#49688;&#49345;&#54620;&#44536;&#45376;.Miss.Granny.2014.720p.DVDRip.XviD.AC3-Zoo(1280x720)\&#50500;&#51060;&#46308;.wmv" TargetMode="Externa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760040" y="548681"/>
            <a:ext cx="7772400" cy="1080120"/>
          </a:xfrm>
        </p:spPr>
        <p:txBody>
          <a:bodyPr/>
          <a:lstStyle>
            <a:extLst/>
          </a:lstStyle>
          <a:p>
            <a:pPr algn="ctr"/>
            <a:r>
              <a:rPr lang="ko-KR" altLang="en-US" sz="4400" smtClean="0">
                <a:solidFill>
                  <a:srgbClr val="FFFFFF"/>
                </a:solidFill>
                <a:latin typeface="휴먼매직체" pitchFamily="18" charset="-127"/>
                <a:ea typeface="휴먼매직체" pitchFamily="18" charset="-127"/>
              </a:rPr>
              <a:t>노인</a:t>
            </a:r>
            <a:r>
              <a:rPr lang="en-US" altLang="ko-KR" sz="4400" smtClean="0">
                <a:solidFill>
                  <a:srgbClr val="FFFFFF"/>
                </a:solidFill>
                <a:latin typeface="휴먼매직체" pitchFamily="18" charset="-127"/>
                <a:ea typeface="휴먼매직체" pitchFamily="18" charset="-127"/>
              </a:rPr>
              <a:t>(</a:t>
            </a:r>
            <a:r>
              <a:rPr lang="ko-KR" altLang="en-US" sz="4400" smtClean="0">
                <a:solidFill>
                  <a:srgbClr val="FFFFFF"/>
                </a:solidFill>
                <a:latin typeface="휴먼매직체" pitchFamily="18" charset="-127"/>
                <a:ea typeface="휴먼매직체" pitchFamily="18" charset="-127"/>
              </a:rPr>
              <a:t>老人</a:t>
            </a:r>
            <a:r>
              <a:rPr lang="en-US" altLang="ko-KR" sz="4400" smtClean="0">
                <a:solidFill>
                  <a:srgbClr val="FFFFFF"/>
                </a:solidFill>
                <a:latin typeface="휴먼매직체" pitchFamily="18" charset="-127"/>
                <a:ea typeface="휴먼매직체" pitchFamily="18" charset="-127"/>
              </a:rPr>
              <a:t>)</a:t>
            </a:r>
            <a:r>
              <a:rPr lang="ko-KR" altLang="en-US" sz="4400" smtClean="0">
                <a:solidFill>
                  <a:srgbClr val="FFFFFF"/>
                </a:solidFill>
                <a:latin typeface="휴먼매직체" pitchFamily="18" charset="-127"/>
                <a:ea typeface="휴먼매직체" pitchFamily="18" charset="-127"/>
              </a:rPr>
              <a:t> </a:t>
            </a:r>
            <a:r>
              <a:rPr lang="ko-KR" altLang="en-US" sz="4400" err="1" smtClean="0">
                <a:solidFill>
                  <a:srgbClr val="FFFFFF"/>
                </a:solidFill>
                <a:latin typeface="휴먼매직체" pitchFamily="18" charset="-127"/>
                <a:ea typeface="휴먼매직체" pitchFamily="18" charset="-127"/>
              </a:rPr>
              <a:t>정책론</a:t>
            </a:r>
            <a:endParaRPr lang="ko-KR" sz="4400">
              <a:solidFill>
                <a:srgbClr val="FFFFFF"/>
              </a:solidFill>
              <a:latin typeface="휴먼매직체" pitchFamily="18" charset="-127"/>
              <a:ea typeface="휴먼매직체" pitchFamily="18" charset="-127"/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body" idx="1"/>
          </p:nvPr>
        </p:nvSpPr>
        <p:spPr>
          <a:xfrm>
            <a:off x="832048" y="2448496"/>
            <a:ext cx="7811918" cy="2480702"/>
          </a:xfrm>
        </p:spPr>
        <p:txBody>
          <a:bodyPr>
            <a:normAutofit/>
          </a:bodyPr>
          <a:lstStyle>
            <a:extLst/>
          </a:lstStyle>
          <a:p>
            <a:pPr algn="ctr"/>
            <a:r>
              <a:rPr lang="en-US" altLang="ko-KR" sz="54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100</a:t>
            </a:r>
            <a:r>
              <a:rPr lang="ko-KR" altLang="en-US" sz="54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세</a:t>
            </a:r>
            <a:r>
              <a:rPr lang="en-US" altLang="ko-KR" sz="54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! </a:t>
            </a:r>
          </a:p>
          <a:p>
            <a:pPr algn="ctr"/>
            <a:endParaRPr lang="en-US" altLang="ko-KR" sz="4700" dirty="0" smtClean="0">
              <a:solidFill>
                <a:srgbClr val="FF0000"/>
              </a:solidFill>
              <a:latin typeface="HY동녘B" pitchFamily="18" charset="-127"/>
              <a:ea typeface="HY동녘B" pitchFamily="18" charset="-127"/>
            </a:endParaRPr>
          </a:p>
          <a:p>
            <a:pPr algn="ctr"/>
            <a:r>
              <a:rPr lang="ko-KR" altLang="en-US" sz="36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축복인가</a:t>
            </a:r>
            <a:r>
              <a:rPr lang="en-US" altLang="ko-KR" sz="36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?   </a:t>
            </a:r>
            <a:r>
              <a:rPr lang="ko-KR" altLang="en-US" sz="36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재앙인가</a:t>
            </a:r>
            <a:r>
              <a:rPr lang="en-US" altLang="ko-KR" sz="3600" dirty="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?</a:t>
            </a:r>
            <a:endParaRPr lang="ko-KR" altLang="en-US" sz="3600" dirty="0">
              <a:solidFill>
                <a:srgbClr val="FF0000"/>
              </a:solidFill>
              <a:latin typeface="HY동녘B" pitchFamily="18" charset="-127"/>
              <a:ea typeface="HY동녘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332657"/>
            <a:ext cx="4392488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노인 인권</a:t>
            </a:r>
          </a:p>
          <a:p>
            <a:pPr algn="ctr"/>
            <a:r>
              <a:rPr lang="ko-KR" altLang="en-US" sz="2400" smtClean="0">
                <a:solidFill>
                  <a:schemeClr val="bg1"/>
                </a:solidFill>
                <a:latin typeface="헤움또박또박132" pitchFamily="18" charset="-127"/>
                <a:ea typeface="헤움또박또박132" pitchFamily="18" charset="-127"/>
              </a:rPr>
              <a:t>노인이 인간다운 노후생활을 영위할 수 있는 권리</a:t>
            </a:r>
            <a:r>
              <a:rPr lang="en-US" altLang="ko-KR" sz="2400" smtClean="0">
                <a:solidFill>
                  <a:schemeClr val="bg1"/>
                </a:solidFill>
                <a:latin typeface="헤움또박또박132" pitchFamily="18" charset="-127"/>
                <a:ea typeface="헤움또박또박132" pitchFamily="18" charset="-127"/>
              </a:rPr>
              <a:t>!</a:t>
            </a:r>
            <a:endParaRPr lang="ko-KR" altLang="en-US" sz="360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5" name="내용 개체 틀 5" descr="K-2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59" y="2996952"/>
            <a:ext cx="3744417" cy="29523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91680" y="615601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solidFill>
                  <a:schemeClr val="bg1"/>
                </a:solidFill>
                <a:hlinkClick r:id="rId4"/>
              </a:rPr>
              <a:t>관련 뉴스기사</a:t>
            </a:r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10" name="그림 9" descr="학대유형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24536" y="332656"/>
            <a:ext cx="4139952" cy="63367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독거노인</a:t>
            </a:r>
          </a:p>
        </p:txBody>
      </p:sp>
      <p:pic>
        <p:nvPicPr>
          <p:cNvPr id="12" name="그림 11" descr="독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0382" y="1916832"/>
            <a:ext cx="7192018" cy="30243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75656" y="558924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mtClean="0">
                <a:solidFill>
                  <a:schemeClr val="bg1"/>
                </a:solidFill>
                <a:hlinkClick r:id="rId4"/>
              </a:rPr>
              <a:t>관련 뉴스기사</a:t>
            </a:r>
            <a:endParaRPr lang="ko-KR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696744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노인 학대 신고 건수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544" y="616530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/>
          </a:p>
        </p:txBody>
      </p:sp>
      <p:graphicFrame>
        <p:nvGraphicFramePr>
          <p:cNvPr id="15" name="차트 14"/>
          <p:cNvGraphicFramePr/>
          <p:nvPr/>
        </p:nvGraphicFramePr>
        <p:xfrm>
          <a:off x="1331640" y="1196752"/>
          <a:ext cx="6408712" cy="514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195736" y="242088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mtClean="0">
                <a:solidFill>
                  <a:schemeClr val="bg1"/>
                </a:solidFill>
              </a:rPr>
              <a:t>2674</a:t>
            </a:r>
            <a:endParaRPr lang="ko-KR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정부 예산 대비노인복지지출 추이</a:t>
            </a:r>
            <a:endParaRPr lang="ko-KR" altLang="en-US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616530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mtClean="0"/>
              <a:t>http://www.ytn.co.kr/_ln/0103_201406131640543830</a:t>
            </a:r>
            <a:endParaRPr lang="ko-KR" altLang="en-US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115616" y="1556792"/>
          <a:ext cx="6696744" cy="4544714"/>
        </p:xfrm>
        <a:graphic>
          <a:graphicData uri="http://schemas.openxmlformats.org/presentationml/2006/ole">
            <p:oleObj spid="_x0000_s2050" name="워크시트" r:id="rId4" imgW="4581525" imgH="2752725" progId="Excel.Sheet.12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187624" y="5949280"/>
            <a:ext cx="63367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보건복지부 소관 일반회계 및 특별회계 사회복지 전체예산에서 노인복지예산이 차지하는 비중은 </a:t>
            </a:r>
            <a:endParaRPr lang="en-US" altLang="ko-KR" dirty="0" smtClean="0">
              <a:solidFill>
                <a:schemeClr val="bg1"/>
              </a:solidFill>
              <a:latin typeface="안상수2006굵은" pitchFamily="18" charset="-127"/>
              <a:ea typeface="안상수2006굵은" pitchFamily="18" charset="-127"/>
            </a:endParaRPr>
          </a:p>
          <a:p>
            <a:pPr algn="ctr"/>
            <a:r>
              <a:rPr lang="en-US" altLang="ko-KR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2013</a:t>
            </a:r>
            <a:r>
              <a:rPr lang="ko-KR" altLang="en-US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년 </a:t>
            </a:r>
            <a:r>
              <a:rPr lang="en-US" altLang="ko-KR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22.51%</a:t>
            </a:r>
            <a:r>
              <a:rPr lang="ko-KR" altLang="en-US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에서 </a:t>
            </a:r>
            <a:r>
              <a:rPr lang="en-US" altLang="ko-KR" sz="2800" dirty="0" smtClean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2014</a:t>
            </a:r>
            <a:r>
              <a:rPr lang="ko-KR" altLang="en-US" sz="2800" dirty="0" smtClean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년 </a:t>
            </a:r>
            <a:r>
              <a:rPr lang="en-US" altLang="ko-KR" sz="2800" dirty="0" smtClean="0">
                <a:solidFill>
                  <a:srgbClr val="FF0000"/>
                </a:solidFill>
                <a:latin typeface="안상수2006굵은" pitchFamily="18" charset="-127"/>
                <a:ea typeface="안상수2006굵은" pitchFamily="18" charset="-127"/>
              </a:rPr>
              <a:t>28.39%</a:t>
            </a:r>
            <a:r>
              <a:rPr lang="ko-KR" altLang="en-US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로 소폭 증가함</a:t>
            </a:r>
            <a:r>
              <a:rPr lang="en-US" altLang="ko-KR" dirty="0" smtClean="0">
                <a:solidFill>
                  <a:schemeClr val="bg1"/>
                </a:solidFill>
                <a:latin typeface="안상수2006굵은" pitchFamily="18" charset="-127"/>
                <a:ea typeface="안상수2006굵은" pitchFamily="18" charset="-127"/>
              </a:rPr>
              <a:t>. </a:t>
            </a:r>
            <a:endParaRPr lang="en-US" altLang="ko-KR" dirty="0">
              <a:solidFill>
                <a:schemeClr val="bg1"/>
              </a:solidFill>
              <a:latin typeface="안상수2006굵은" pitchFamily="18" charset="-127"/>
              <a:ea typeface="안상수2006굵은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332656"/>
            <a:ext cx="7848872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노후 소득보장과 생활안정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(</a:t>
            </a: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기초연금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)</a:t>
            </a:r>
            <a:endParaRPr lang="ko-KR" altLang="en-US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pic>
        <p:nvPicPr>
          <p:cNvPr id="13" name="그림 12" descr="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340768"/>
            <a:ext cx="5616624" cy="532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치매에 대한 국가적 대응강화</a:t>
            </a:r>
          </a:p>
        </p:txBody>
      </p:sp>
      <p:pic>
        <p:nvPicPr>
          <p:cNvPr id="5" name="그림 4" descr="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268760"/>
            <a:ext cx="6912768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노인 돌봄과 일자리</a:t>
            </a:r>
          </a:p>
        </p:txBody>
      </p:sp>
      <p:pic>
        <p:nvPicPr>
          <p:cNvPr id="6" name="그림 5" descr="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412776"/>
            <a:ext cx="3672408" cy="5040560"/>
          </a:xfrm>
          <a:prstGeom prst="rect">
            <a:avLst/>
          </a:prstGeom>
        </p:spPr>
      </p:pic>
      <p:pic>
        <p:nvPicPr>
          <p:cNvPr id="7" name="그림 6" descr="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1484784"/>
            <a:ext cx="4032448" cy="489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치매 지원</a:t>
            </a:r>
          </a:p>
        </p:txBody>
      </p:sp>
      <p:pic>
        <p:nvPicPr>
          <p:cNvPr id="9" name="그림 8" descr="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268760"/>
            <a:ext cx="7488832" cy="532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고령 일자리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5616" y="1124744"/>
            <a:ext cx="69847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맥도날드 </a:t>
            </a:r>
            <a:r>
              <a:rPr lang="ko-KR" altLang="en-US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맥 마스터</a:t>
            </a:r>
            <a:endParaRPr lang="en-US" altLang="ko-KR" sz="240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미국 항공기 개발 회사 </a:t>
            </a:r>
            <a:r>
              <a:rPr lang="ko-KR" altLang="en-US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온 콜</a:t>
            </a:r>
            <a:endParaRPr lang="en-US" altLang="ko-KR" sz="240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일본 자동차 회사 </a:t>
            </a:r>
            <a:r>
              <a:rPr lang="ko-KR" altLang="en-US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스킬드 파트너</a:t>
            </a:r>
            <a:endParaRPr lang="en-US" altLang="ko-KR" sz="240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스미토모 </a:t>
            </a:r>
            <a:r>
              <a:rPr lang="ko-KR" altLang="en-US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마스터스</a:t>
            </a:r>
            <a:endParaRPr lang="en-US" altLang="ko-KR" sz="240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한국토지주택공사 </a:t>
            </a:r>
            <a:endParaRPr lang="en-US" altLang="ko-KR" sz="2400" smtClean="0">
              <a:solidFill>
                <a:srgbClr val="00206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  </a:t>
            </a:r>
            <a:r>
              <a:rPr lang="ko-KR" altLang="en-US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취약 가구 돌봄 서비스와 단지 환경 정비</a:t>
            </a:r>
            <a:endParaRPr lang="en-US" altLang="ko-KR" sz="240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ko-KR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CJ </a:t>
            </a:r>
            <a:r>
              <a:rPr lang="ko-KR" altLang="en-US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실버종합 물류</a:t>
            </a:r>
            <a:endParaRPr lang="en-US" altLang="ko-KR" sz="240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삼성전자 </a:t>
            </a:r>
            <a:r>
              <a:rPr lang="ko-KR" altLang="en-US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세미콘 러브하우스</a:t>
            </a:r>
            <a:endParaRPr lang="en-US" altLang="ko-KR" sz="2400" smtClean="0">
              <a:solidFill>
                <a:srgbClr val="FFC00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국립현대미술관</a:t>
            </a:r>
            <a:r>
              <a:rPr lang="en-US" altLang="ko-KR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탑골미술관</a:t>
            </a:r>
            <a:r>
              <a:rPr lang="en-US" altLang="ko-KR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아트선재센터 </a:t>
            </a:r>
            <a:endParaRPr lang="en-US" altLang="ko-KR" sz="2400" smtClean="0">
              <a:solidFill>
                <a:srgbClr val="002060"/>
              </a:solidFill>
              <a:latin typeface="HY동녘B" pitchFamily="18" charset="-127"/>
              <a:ea typeface="HY동녘B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400" smtClean="0">
                <a:solidFill>
                  <a:srgbClr val="002060"/>
                </a:solidFill>
                <a:latin typeface="HY동녘B" pitchFamily="18" charset="-127"/>
                <a:ea typeface="HY동녘B" pitchFamily="18" charset="-127"/>
              </a:rPr>
              <a:t>   </a:t>
            </a:r>
            <a:r>
              <a:rPr lang="ko-KR" altLang="en-US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실버 도슨트</a:t>
            </a:r>
            <a:r>
              <a:rPr lang="en-US" altLang="ko-KR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400" smtClean="0">
                <a:solidFill>
                  <a:srgbClr val="FFC000"/>
                </a:solidFill>
                <a:latin typeface="HY동녘B" pitchFamily="18" charset="-127"/>
                <a:ea typeface="HY동녘B" pitchFamily="18" charset="-127"/>
              </a:rPr>
              <a:t>문화관광 해설사</a:t>
            </a:r>
            <a:endParaRPr lang="ko-KR" altLang="en-US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332656"/>
            <a:ext cx="698477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실버타운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485939"/>
            <a:ext cx="71287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 smtClean="0">
                <a:solidFill>
                  <a:schemeClr val="accent4"/>
                </a:solidFill>
                <a:latin typeface="HY동녘B" pitchFamily="18" charset="-127"/>
                <a:ea typeface="HY동녘B" pitchFamily="18" charset="-127"/>
              </a:rPr>
              <a:t>일본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: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국가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특별양호 </a:t>
            </a:r>
            <a:r>
              <a:rPr lang="ko-KR" altLang="en-US" sz="2200" dirty="0" err="1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노인홈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’,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민간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유료 노</a:t>
            </a:r>
            <a:r>
              <a:rPr altLang="en-US" sz="220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인</a:t>
            </a:r>
            <a:r>
              <a:rPr lang="ko-KR" altLang="en-US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홈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’</a:t>
            </a:r>
          </a:p>
          <a:p>
            <a:endParaRPr lang="en-US" altLang="ko-KR" sz="22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r>
              <a:rPr lang="ko-KR" altLang="en-US" sz="2200" dirty="0" smtClean="0">
                <a:solidFill>
                  <a:schemeClr val="accent4"/>
                </a:solidFill>
                <a:latin typeface="HY동녘B" pitchFamily="18" charset="-127"/>
                <a:ea typeface="HY동녘B" pitchFamily="18" charset="-127"/>
              </a:rPr>
              <a:t>독일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: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독립적인 생활이 가능한 노인 시설과 가사를 보조해 줄 필요가 있는 노인을 위한 시설</a:t>
            </a:r>
            <a:endParaRPr lang="en-US" altLang="ko-KR" sz="22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endParaRPr lang="en-US" altLang="ko-KR" sz="22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r>
              <a:rPr lang="ko-KR" altLang="en-US" sz="2200" dirty="0" smtClean="0">
                <a:solidFill>
                  <a:schemeClr val="accent4"/>
                </a:solidFill>
                <a:latin typeface="HY동녘B" pitchFamily="18" charset="-127"/>
                <a:ea typeface="HY동녘B" pitchFamily="18" charset="-127"/>
              </a:rPr>
              <a:t>미국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: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버지니아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플로리다 등의 남동부 지역과 서부 캘리포니아에 </a:t>
            </a:r>
            <a:r>
              <a:rPr lang="ko-KR" altLang="en-US" sz="2200" dirty="0" err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실버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타운이 집중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. 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플로리다주의 </a:t>
            </a:r>
            <a:r>
              <a:rPr lang="en-US" altLang="ko-KR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선 시티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’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는 </a:t>
            </a:r>
            <a:r>
              <a:rPr lang="en-US" altLang="ko-KR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은퇴자의 도시</a:t>
            </a:r>
            <a:r>
              <a:rPr lang="en-US" altLang="ko-KR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’</a:t>
            </a:r>
          </a:p>
          <a:p>
            <a:endParaRPr lang="en-US" altLang="ko-KR" sz="2200" dirty="0" smtClean="0">
              <a:solidFill>
                <a:srgbClr val="92D050"/>
              </a:solidFill>
              <a:latin typeface="HY동녘B" pitchFamily="18" charset="-127"/>
              <a:ea typeface="HY동녘B" pitchFamily="18" charset="-127"/>
            </a:endParaRPr>
          </a:p>
          <a:p>
            <a:r>
              <a:rPr lang="ko-KR" altLang="en-US" sz="2200" dirty="0" smtClean="0">
                <a:solidFill>
                  <a:schemeClr val="accent4"/>
                </a:solidFill>
                <a:latin typeface="HY동녘B" pitchFamily="18" charset="-127"/>
                <a:ea typeface="HY동녘B" pitchFamily="18" charset="-127"/>
              </a:rPr>
              <a:t>한국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: </a:t>
            </a:r>
            <a:r>
              <a:rPr lang="ko-KR" altLang="en-US" sz="2200" dirty="0" err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실버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타운 시설이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23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개 정도 운영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대부분 수도권 </a:t>
            </a:r>
            <a:r>
              <a:rPr lang="en-US" altLang="ko-KR" sz="22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‘</a:t>
            </a:r>
            <a:r>
              <a:rPr lang="ko-KR" altLang="en-US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시니어 비즈니스 </a:t>
            </a:r>
            <a:r>
              <a:rPr lang="ko-KR" altLang="en-US" sz="2200" dirty="0" err="1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컨버전스</a:t>
            </a:r>
            <a:r>
              <a:rPr lang="en-US" altLang="ko-KR" sz="2200" dirty="0" smtClean="0">
                <a:solidFill>
                  <a:srgbClr val="92D050"/>
                </a:solidFill>
                <a:latin typeface="HY동녘B" pitchFamily="18" charset="-127"/>
                <a:ea typeface="HY동녘B" pitchFamily="18" charset="-127"/>
              </a:rPr>
              <a:t>’</a:t>
            </a:r>
          </a:p>
          <a:p>
            <a:endParaRPr lang="en-US" altLang="ko-KR" sz="2400" dirty="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algn="just"/>
            <a:r>
              <a:rPr lang="en-US" altLang="ko-KR" sz="1600" b="1" dirty="0" smtClean="0">
                <a:solidFill>
                  <a:schemeClr val="bg1"/>
                </a:solidFill>
              </a:rPr>
              <a:t>※ 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시니어 비즈니스 </a:t>
            </a:r>
            <a:r>
              <a:rPr lang="ko-KR" altLang="en-US" sz="1600" dirty="0" err="1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컨버전스란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호텔 수준의 주거 환경과 커뮤니티는 물론 의료</a:t>
            </a:r>
            <a:r>
              <a:rPr lang="en-US" altLang="ko-KR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요양</a:t>
            </a:r>
            <a:r>
              <a:rPr lang="en-US" altLang="ko-KR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여가</a:t>
            </a:r>
            <a:r>
              <a:rPr lang="en-US" altLang="ko-KR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장례 등 다양한 복합문화를 제공하는 시니어 전용 종합 서비스다</a:t>
            </a:r>
            <a:r>
              <a:rPr lang="en-US" altLang="ko-KR" sz="1600" dirty="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.</a:t>
            </a:r>
            <a:endParaRPr lang="ko-KR" altLang="en-US" sz="1600" dirty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65세 이상 노령인구 증가추이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96" y="1484784"/>
            <a:ext cx="9001000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332656"/>
            <a:ext cx="734481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100</a:t>
            </a:r>
            <a:r>
              <a:rPr lang="ko-KR" altLang="en-US" sz="3600" smtClean="0">
                <a:solidFill>
                  <a:srgbClr val="FF0000"/>
                </a:solidFill>
                <a:latin typeface="HY동녘B" pitchFamily="18" charset="-127"/>
                <a:ea typeface="HY동녘B" pitchFamily="18" charset="-127"/>
              </a:rPr>
              <a:t>세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, </a:t>
            </a: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축복받는 노후가 되려면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!!!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608" y="1485938"/>
            <a:ext cx="72728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일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건강 관리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죽음 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Well-dying</a:t>
            </a: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에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</a:t>
            </a: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대한 준비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취미 </a:t>
            </a:r>
            <a:r>
              <a:rPr lang="en-US" altLang="ko-KR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&amp; </a:t>
            </a: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여가활용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가족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친구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  <a:p>
            <a:pPr marL="742950" indent="-742950">
              <a:buFont typeface="+mj-lt"/>
              <a:buAutoNum type="arabicPeriod"/>
            </a:pPr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 긍정적인 생각</a:t>
            </a:r>
            <a:endParaRPr lang="en-US" altLang="ko-KR" sz="3600" smtClean="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899592" y="5229200"/>
            <a:ext cx="1296144" cy="1470003"/>
          </a:xfrm>
        </p:spPr>
        <p:txBody>
          <a:bodyPr/>
          <a:lstStyle>
            <a:extLst/>
          </a:lstStyle>
          <a:p>
            <a:endParaRPr lang="ko-K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9264" y="908720"/>
            <a:ext cx="4763321" cy="404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7158" y="-142900"/>
            <a:ext cx="8786842" cy="3826685"/>
          </a:xfrm>
        </p:spPr>
        <p:txBody>
          <a:bodyPr/>
          <a:lstStyle/>
          <a:p>
            <a:r>
              <a:rPr lang="en-US" altLang="en-US" dirty="0" smtClean="0">
                <a:solidFill>
                  <a:srgbClr val="FFFF00"/>
                </a:solidFill>
                <a:latin typeface="안상수2006굵은" pitchFamily="18" charset="-127"/>
                <a:ea typeface="안상수2006굵은" pitchFamily="18" charset="-127"/>
              </a:rPr>
              <a:t>“</a:t>
            </a:r>
            <a:r>
              <a:rPr altLang="en-US" smtClean="0">
                <a:solidFill>
                  <a:srgbClr val="FFFF00"/>
                </a:solidFill>
                <a:latin typeface="안상수2006굵은" pitchFamily="18" charset="-127"/>
                <a:ea typeface="안상수2006굵은" pitchFamily="18" charset="-127"/>
              </a:rPr>
              <a:t>복지는 우리의 작은 사랑과 관심에서 시작됩니다</a:t>
            </a:r>
            <a:r>
              <a:rPr lang="en-US" altLang="ko-KR" dirty="0" smtClean="0">
                <a:solidFill>
                  <a:srgbClr val="FFFF00"/>
                </a:solidFill>
                <a:latin typeface="안상수2006굵은" pitchFamily="18" charset="-127"/>
                <a:ea typeface="안상수2006굵은" pitchFamily="18" charset="-127"/>
              </a:rPr>
              <a:t>!</a:t>
            </a:r>
            <a:br>
              <a:rPr lang="en-US" altLang="ko-KR" dirty="0" smtClean="0">
                <a:solidFill>
                  <a:srgbClr val="FFFF00"/>
                </a:solidFill>
                <a:latin typeface="안상수2006굵은" pitchFamily="18" charset="-127"/>
                <a:ea typeface="안상수2006굵은" pitchFamily="18" charset="-127"/>
              </a:rPr>
            </a:br>
            <a:r>
              <a:rPr lang="en-US" altLang="ko-KR" dirty="0" smtClean="0">
                <a:solidFill>
                  <a:srgbClr val="FFFF00"/>
                </a:solidFill>
                <a:latin typeface="안상수2006굵은" pitchFamily="18" charset="-127"/>
                <a:ea typeface="안상수2006굵은" pitchFamily="18" charset="-127"/>
              </a:rPr>
              <a:t/>
            </a:r>
            <a:br>
              <a:rPr lang="en-US" altLang="ko-KR" dirty="0" smtClean="0">
                <a:solidFill>
                  <a:srgbClr val="FFFF00"/>
                </a:solidFill>
                <a:latin typeface="안상수2006굵은" pitchFamily="18" charset="-127"/>
                <a:ea typeface="안상수2006굵은" pitchFamily="18" charset="-127"/>
              </a:rPr>
            </a:br>
            <a:r>
              <a:rPr altLang="en-US" smtClean="0">
                <a:solidFill>
                  <a:srgbClr val="FFFF00"/>
                </a:solidFill>
                <a:latin typeface="안상수2006굵은" pitchFamily="18" charset="-127"/>
                <a:ea typeface="안상수2006굵은" pitchFamily="18" charset="-127"/>
              </a:rPr>
              <a:t>우리의 관심과 참여가 대한민국을 선진복지국가로 만듭니다</a:t>
            </a:r>
            <a:r>
              <a:rPr lang="en-US" altLang="ko-KR" dirty="0" smtClean="0">
                <a:solidFill>
                  <a:srgbClr val="FFFF00"/>
                </a:solidFill>
                <a:latin typeface="안상수2006굵은" pitchFamily="18" charset="-127"/>
                <a:ea typeface="안상수2006굵은" pitchFamily="18" charset="-127"/>
              </a:rPr>
              <a:t>.”</a:t>
            </a:r>
            <a:endParaRPr altLang="en-US" dirty="0">
              <a:solidFill>
                <a:srgbClr val="FFFF00"/>
              </a:solidFill>
              <a:latin typeface="안상수2006굵은" pitchFamily="18" charset="-127"/>
              <a:ea typeface="안상수2006굵은" pitchFamily="18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altLang="en-US" sz="2800" smtClean="0">
                <a:latin typeface="안상수2006굵은" pitchFamily="18" charset="-127"/>
                <a:ea typeface="안상수2006굵은" pitchFamily="18" charset="-127"/>
              </a:rPr>
              <a:t>사단법인</a:t>
            </a:r>
            <a:r>
              <a:rPr altLang="en-US" sz="4000" smtClean="0">
                <a:latin typeface="안상수2006굵은" pitchFamily="18" charset="-127"/>
                <a:ea typeface="안상수2006굵은" pitchFamily="18" charset="-127"/>
              </a:rPr>
              <a:t>  선진복지사회연구회</a:t>
            </a:r>
            <a:endParaRPr lang="en-US" altLang="en-US" sz="4000" dirty="0" smtClean="0">
              <a:latin typeface="안상수2006굵은" pitchFamily="18" charset="-127"/>
              <a:ea typeface="안상수2006굵은" pitchFamily="18" charset="-127"/>
            </a:endParaRPr>
          </a:p>
          <a:p>
            <a:pPr algn="ctr"/>
            <a:r>
              <a:rPr lang="en-US" altLang="ko-KR" sz="4000" dirty="0" smtClean="0">
                <a:latin typeface="안상수2006굵은" pitchFamily="18" charset="-127"/>
                <a:ea typeface="안상수2006굵은" pitchFamily="18" charset="-127"/>
              </a:rPr>
              <a:t>www.sswkorea.org</a:t>
            </a:r>
            <a:endParaRPr lang="ko-KR" altLang="en-US" sz="4000" dirty="0">
              <a:latin typeface="안상수2006굵은" pitchFamily="18" charset="-127"/>
              <a:ea typeface="안상수2006굵은" pitchFamily="18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평균수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96752"/>
            <a:ext cx="9144000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노인보디빌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42984"/>
            <a:ext cx="3960440" cy="4714884"/>
          </a:xfrm>
          <a:prstGeom prst="rect">
            <a:avLst/>
          </a:prstGeom>
        </p:spPr>
      </p:pic>
      <p:pic>
        <p:nvPicPr>
          <p:cNvPr id="8" name="그림 7" descr="시스티나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96" y="714356"/>
            <a:ext cx="5000660" cy="564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6" name="그림 5" descr="노인들이겪는어려움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196752"/>
            <a:ext cx="7923110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4" name="강의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1520" y="188640"/>
            <a:ext cx="8712968" cy="6408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5" name="며느리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9512" y="116632"/>
            <a:ext cx="8784976" cy="6552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3" name="아이들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79511" y="188640"/>
            <a:ext cx="8768033" cy="6552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6" name="그림 5" descr="노인문제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268760"/>
            <a:ext cx="8734954" cy="54726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0" y="476672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smtClean="0">
                <a:solidFill>
                  <a:schemeClr val="bg1"/>
                </a:solidFill>
                <a:latin typeface="HY동녘B" pitchFamily="18" charset="-127"/>
                <a:ea typeface="HY동녘B" pitchFamily="18" charset="-127"/>
              </a:rPr>
              <a:t>노인 문제</a:t>
            </a:r>
            <a:endParaRPr lang="ko-KR" altLang="en-US" sz="3600">
              <a:solidFill>
                <a:schemeClr val="bg1"/>
              </a:solidFill>
              <a:latin typeface="HY동녘B" pitchFamily="18" charset="-127"/>
              <a:ea typeface="HY동녘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roducingPowerPoint2007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3000"/>
                <a:satMod val="200000"/>
              </a:schemeClr>
              <a:schemeClr val="phClr">
                <a:tint val="78000"/>
                <a:satMod val="230000"/>
              </a:schemeClr>
            </a:duotone>
          </a:blip>
          <a:tile tx="0" ty="0" sx="90000" sy="9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IntroducingPowerPoint2007</Template>
  <TotalTime>0</TotalTime>
  <Words>295</Words>
  <Application>Microsoft Office PowerPoint</Application>
  <PresentationFormat>화면 슬라이드 쇼(4:3)</PresentationFormat>
  <Paragraphs>77</Paragraphs>
  <Slides>22</Slides>
  <Notes>21</Notes>
  <HiddenSlides>0</HiddenSlides>
  <MMClips>3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4" baseType="lpstr">
      <vt:lpstr>IntroducingPowerPoint2007</vt:lpstr>
      <vt:lpstr>워크시트</vt:lpstr>
      <vt:lpstr>노인(老人) 정책론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“복지는 우리의 작은 사랑과 관심에서 시작됩니다!  우리의 관심과 참여가 대한민국을 선진복지국가로 만듭니다.”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2014-09-17T10:56:23Z</dcterms:created>
  <dcterms:modified xsi:type="dcterms:W3CDTF">2014-09-23T08:10:37Z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1042</vt:i4>
  </property>
  <property fmtid="{D5CDD505-2E9C-101B-9397-08002B2CF9AE}" pid="3" name="_Version">
    <vt:lpwstr>12.0.4518</vt:lpwstr>
  </property>
</Properties>
</file>